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5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57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0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3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6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9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5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8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4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00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7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6F163-F263-4FBE-8137-1F2F161AD0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A223-3F5C-400C-A42B-654FC0CA2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8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JESUS CHOOSES HIS SPECIAL FRIENDS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9177" y="10876846"/>
            <a:ext cx="3302423" cy="57399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Jesus Boat Stock Illustrations – 169 Jesus Boat Stock Illustrations,  Vectors &amp; Clipart - Dreams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56" y="3617208"/>
            <a:ext cx="2752019" cy="27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6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5155" y="654756"/>
            <a:ext cx="65814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 smtClean="0"/>
              <a:t>A Prayer for My Friends </a:t>
            </a:r>
          </a:p>
          <a:p>
            <a:endParaRPr lang="en-GB" dirty="0"/>
          </a:p>
          <a:p>
            <a:r>
              <a:rPr lang="en-GB" dirty="0" smtClean="0"/>
              <a:t>Lord Jesus, </a:t>
            </a:r>
          </a:p>
          <a:p>
            <a:endParaRPr lang="en-GB" dirty="0"/>
          </a:p>
          <a:p>
            <a:r>
              <a:rPr lang="en-GB" dirty="0" smtClean="0"/>
              <a:t>Thank you for my friends, </a:t>
            </a:r>
          </a:p>
          <a:p>
            <a:endParaRPr lang="en-GB" dirty="0"/>
          </a:p>
          <a:p>
            <a:r>
              <a:rPr lang="en-GB" dirty="0" smtClean="0"/>
              <a:t>for the games and fun that we play, </a:t>
            </a:r>
          </a:p>
          <a:p>
            <a:endParaRPr lang="en-GB" dirty="0"/>
          </a:p>
          <a:p>
            <a:r>
              <a:rPr lang="en-GB" dirty="0" smtClean="0"/>
              <a:t>for the secrets we share, </a:t>
            </a:r>
          </a:p>
          <a:p>
            <a:endParaRPr lang="en-GB" dirty="0"/>
          </a:p>
          <a:p>
            <a:r>
              <a:rPr lang="en-GB" dirty="0" smtClean="0"/>
              <a:t>for the laughs and giggles, for the good times and bad. </a:t>
            </a:r>
          </a:p>
          <a:p>
            <a:endParaRPr lang="en-GB" dirty="0"/>
          </a:p>
          <a:p>
            <a:r>
              <a:rPr lang="en-GB" dirty="0" smtClean="0"/>
              <a:t>Please help me to be a good friend to them. </a:t>
            </a:r>
          </a:p>
          <a:p>
            <a:endParaRPr lang="en-GB" dirty="0"/>
          </a:p>
          <a:p>
            <a:r>
              <a:rPr lang="en-GB" dirty="0" smtClean="0"/>
              <a:t>Amen</a:t>
            </a:r>
            <a:endParaRPr lang="en-GB" dirty="0"/>
          </a:p>
        </p:txBody>
      </p:sp>
      <p:sp>
        <p:nvSpPr>
          <p:cNvPr id="3" name="AutoShape 2" descr="Friendship friends clip art black and white free clipart images 3 -  Clipartix"/>
          <p:cNvSpPr>
            <a:spLocks noChangeAspect="1" noChangeArrowheads="1"/>
          </p:cNvSpPr>
          <p:nvPr/>
        </p:nvSpPr>
        <p:spPr bwMode="auto">
          <a:xfrm>
            <a:off x="155575" y="-144463"/>
            <a:ext cx="2571566" cy="25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67" y="3882898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6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71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 you have any hobbies?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are your favourite things to do? </a:t>
            </a:r>
            <a:endParaRPr lang="en-GB" dirty="0"/>
          </a:p>
        </p:txBody>
      </p:sp>
      <p:pic>
        <p:nvPicPr>
          <p:cNvPr id="2050" name="Picture 2" descr="Free Hobbies Clipart Black And White, Download Free Clip Art, Free Clip Art  on Clipart Libr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2420144"/>
            <a:ext cx="48768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3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Fishing…….  A Prize Carp!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16" y="1825625"/>
            <a:ext cx="5101568" cy="4351338"/>
          </a:xfrm>
        </p:spPr>
      </p:pic>
    </p:spTree>
    <p:extLst>
      <p:ext uri="{BB962C8B-B14F-4D97-AF65-F5344CB8AC3E}">
        <p14:creationId xmlns:p14="http://schemas.microsoft.com/office/powerpoint/2010/main" val="139331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Rock Painting …. 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" b="9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2911" y="2469445"/>
            <a:ext cx="2029177" cy="20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8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3719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 smtClean="0"/>
              <a:t>   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419600"/>
          </a:xfrm>
        </p:spPr>
        <p:txBody>
          <a:bodyPr>
            <a:normAutofit/>
          </a:bodyPr>
          <a:lstStyle/>
          <a:p>
            <a:r>
              <a:rPr lang="en-GB" dirty="0" smtClean="0"/>
              <a:t>‘Jesus the Story Teller’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- Sea of Galilee </a:t>
            </a:r>
            <a:br>
              <a:rPr lang="en-GB" dirty="0" smtClean="0"/>
            </a:br>
            <a:r>
              <a:rPr lang="en-GB" dirty="0" smtClean="0"/>
              <a:t>- Crowds of people </a:t>
            </a:r>
            <a:br>
              <a:rPr lang="en-GB" dirty="0" smtClean="0"/>
            </a:br>
            <a:r>
              <a:rPr lang="en-GB" dirty="0" smtClean="0"/>
              <a:t>- Simon’s Boat </a:t>
            </a:r>
            <a:br>
              <a:rPr lang="en-GB" dirty="0" smtClean="0"/>
            </a:br>
            <a:r>
              <a:rPr lang="en-GB" dirty="0" smtClean="0"/>
              <a:t>- Fishing – no success</a:t>
            </a:r>
            <a:br>
              <a:rPr lang="en-GB" dirty="0" smtClean="0"/>
            </a:br>
            <a:r>
              <a:rPr lang="en-GB" dirty="0" smtClean="0"/>
              <a:t>- Try again! </a:t>
            </a:r>
            <a:br>
              <a:rPr lang="en-GB" dirty="0" smtClean="0"/>
            </a:br>
            <a:r>
              <a:rPr lang="en-GB" dirty="0" smtClean="0"/>
              <a:t>- It’s a miracle ….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9322" y="908403"/>
            <a:ext cx="6172200" cy="4873625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87630" y="7588955"/>
            <a:ext cx="1956106" cy="162574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 descr="Jesus Crowd Stock Illustrations – 249 Jesus Crowd Stock Illustrations, 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73" y="1708325"/>
            <a:ext cx="3790597" cy="35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and Join Me….. </a:t>
            </a:r>
            <a:endParaRPr lang="en-GB" dirty="0"/>
          </a:p>
        </p:txBody>
      </p:sp>
      <p:pic>
        <p:nvPicPr>
          <p:cNvPr id="5122" name="Picture 2" descr="Franciscan Inspirations: Jesus' Special Friends | Franciscan M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2096294"/>
            <a:ext cx="6905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8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Friends = The Disciples </a:t>
            </a:r>
            <a:endParaRPr lang="en-GB" dirty="0"/>
          </a:p>
        </p:txBody>
      </p:sp>
      <p:pic>
        <p:nvPicPr>
          <p:cNvPr id="6146" name="Picture 2" descr="Miscellany of Randomness: Character sheet | Disciples craft, Childrens  church lessons, Bible craf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40" y="1825625"/>
            <a:ext cx="57729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96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‘Be a Fisher of Men …..’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57" y="1444977"/>
            <a:ext cx="10699043" cy="4932673"/>
          </a:xfrm>
        </p:spPr>
        <p:txBody>
          <a:bodyPr>
            <a:normAutofit/>
          </a:bodyPr>
          <a:lstStyle/>
          <a:p>
            <a:r>
              <a:rPr lang="en-GB" dirty="0" smtClean="0"/>
              <a:t>Helped Jesus spread His wisdom and message – how we should lead our lives in accordance with God (what we say, what we think, what we do)</a:t>
            </a:r>
          </a:p>
          <a:p>
            <a:r>
              <a:rPr lang="en-GB" dirty="0" smtClean="0"/>
              <a:t>Help Jesus spread ‘Christianity’ across the region and the world </a:t>
            </a:r>
          </a:p>
          <a:p>
            <a:endParaRPr lang="en-GB" dirty="0"/>
          </a:p>
          <a:p>
            <a:r>
              <a:rPr lang="en-GB" dirty="0" smtClean="0"/>
              <a:t>What would Jesus Do? </a:t>
            </a:r>
          </a:p>
          <a:p>
            <a:endParaRPr lang="en-GB" dirty="0"/>
          </a:p>
        </p:txBody>
      </p:sp>
      <p:pic>
        <p:nvPicPr>
          <p:cNvPr id="7170" name="Picture 2" descr="Spread the Word! – Bloomin' Ute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706" y="-7548282"/>
            <a:ext cx="7548282" cy="75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03" y="4487179"/>
            <a:ext cx="33337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19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145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JESUS CHOOSES HIS SPECIAL FRIENDS </vt:lpstr>
      <vt:lpstr>Do you have any hobbies?   What are your favourite things to do? </vt:lpstr>
      <vt:lpstr>Fishing…….  A Prize Carp! </vt:lpstr>
      <vt:lpstr>Rock Painting …. </vt:lpstr>
      <vt:lpstr>    </vt:lpstr>
      <vt:lpstr>‘Jesus the Story Teller’  - Sea of Galilee  - Crowds of people  - Simon’s Boat  - Fishing – no success - Try again!  - It’s a miracle ….</vt:lpstr>
      <vt:lpstr>Come and Join Me….. </vt:lpstr>
      <vt:lpstr>Special Friends = The Disciples </vt:lpstr>
      <vt:lpstr>‘Be a Fisher of Men …..’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CHOOSES HIS SPECIAL FRIENDS</dc:title>
  <dc:creator>Jo Buckle</dc:creator>
  <cp:lastModifiedBy>Jo Buckle</cp:lastModifiedBy>
  <cp:revision>7</cp:revision>
  <dcterms:created xsi:type="dcterms:W3CDTF">2021-01-22T13:54:20Z</dcterms:created>
  <dcterms:modified xsi:type="dcterms:W3CDTF">2021-01-22T14:45:38Z</dcterms:modified>
</cp:coreProperties>
</file>