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5"/>
  </p:notesMasterIdLst>
  <p:handoutMasterIdLst>
    <p:handoutMasterId r:id="rId16"/>
  </p:handoutMasterIdLst>
  <p:sldIdLst>
    <p:sldId id="256" r:id="rId2"/>
    <p:sldId id="257" r:id="rId3"/>
    <p:sldId id="263" r:id="rId4"/>
    <p:sldId id="258" r:id="rId5"/>
    <p:sldId id="264" r:id="rId6"/>
    <p:sldId id="259" r:id="rId7"/>
    <p:sldId id="260" r:id="rId8"/>
    <p:sldId id="261" r:id="rId9"/>
    <p:sldId id="265" r:id="rId10"/>
    <p:sldId id="266" r:id="rId11"/>
    <p:sldId id="267" r:id="rId12"/>
    <p:sldId id="268" r:id="rId13"/>
    <p:sldId id="269"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85" d="100"/>
          <a:sy n="85" d="100"/>
        </p:scale>
        <p:origin x="98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FD83E67-243B-46C0-8759-07849C7F43E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6387" name="Rectangle 3">
            <a:extLst>
              <a:ext uri="{FF2B5EF4-FFF2-40B4-BE49-F238E27FC236}">
                <a16:creationId xmlns:a16="http://schemas.microsoft.com/office/drawing/2014/main" id="{DAE9D581-DF9A-45AC-93C7-2C5BE0D9A9AC}"/>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6388" name="Rectangle 4">
            <a:extLst>
              <a:ext uri="{FF2B5EF4-FFF2-40B4-BE49-F238E27FC236}">
                <a16:creationId xmlns:a16="http://schemas.microsoft.com/office/drawing/2014/main" id="{5CF9E966-1372-44C4-A228-A1FB653E0FA3}"/>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6389" name="Rectangle 5">
            <a:extLst>
              <a:ext uri="{FF2B5EF4-FFF2-40B4-BE49-F238E27FC236}">
                <a16:creationId xmlns:a16="http://schemas.microsoft.com/office/drawing/2014/main" id="{E77FA1A6-792E-4B3A-A3A3-9688D55D8927}"/>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73D9528-3F9B-4631-9482-EE3E5AF885B0}"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6FC657E-93AA-4A96-970D-A0E36D0DDD9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5363" name="Rectangle 3">
            <a:extLst>
              <a:ext uri="{FF2B5EF4-FFF2-40B4-BE49-F238E27FC236}">
                <a16:creationId xmlns:a16="http://schemas.microsoft.com/office/drawing/2014/main" id="{4B87DBED-66A4-4C13-9FE4-E0443EB8A77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5364" name="Rectangle 4">
            <a:extLst>
              <a:ext uri="{FF2B5EF4-FFF2-40B4-BE49-F238E27FC236}">
                <a16:creationId xmlns:a16="http://schemas.microsoft.com/office/drawing/2014/main" id="{29F2F51F-267F-4370-B291-88D9C1C1DB3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a:extLst>
              <a:ext uri="{FF2B5EF4-FFF2-40B4-BE49-F238E27FC236}">
                <a16:creationId xmlns:a16="http://schemas.microsoft.com/office/drawing/2014/main" id="{9EEE8777-716D-4F4D-97F4-96FF6FB7576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5366" name="Rectangle 6">
            <a:extLst>
              <a:ext uri="{FF2B5EF4-FFF2-40B4-BE49-F238E27FC236}">
                <a16:creationId xmlns:a16="http://schemas.microsoft.com/office/drawing/2014/main" id="{C69D812B-7C3D-4207-825C-3ED507F2317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5367" name="Rectangle 7">
            <a:extLst>
              <a:ext uri="{FF2B5EF4-FFF2-40B4-BE49-F238E27FC236}">
                <a16:creationId xmlns:a16="http://schemas.microsoft.com/office/drawing/2014/main" id="{746ACED0-1E17-4920-8242-0B8C03440FA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0B7C27D-8F41-4FC0-8AD4-BC3D61F5AC16}"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61B50EA-1380-4F21-9DE6-C801350DA36D}"/>
              </a:ext>
            </a:extLst>
          </p:cNvPr>
          <p:cNvSpPr>
            <a:spLocks noGrp="1" noChangeArrowheads="1"/>
          </p:cNvSpPr>
          <p:nvPr>
            <p:ph type="sldNum" sz="quarter" idx="5"/>
          </p:nvPr>
        </p:nvSpPr>
        <p:spPr>
          <a:ln/>
        </p:spPr>
        <p:txBody>
          <a:bodyPr/>
          <a:lstStyle/>
          <a:p>
            <a:fld id="{60B426AD-45C1-4D62-ABB4-AD56C83ACB3D}" type="slidenum">
              <a:rPr lang="en-GB" altLang="en-US"/>
              <a:pPr/>
              <a:t>1</a:t>
            </a:fld>
            <a:endParaRPr lang="en-GB" altLang="en-US"/>
          </a:p>
        </p:txBody>
      </p:sp>
      <p:sp>
        <p:nvSpPr>
          <p:cNvPr id="17410" name="Rectangle 2">
            <a:extLst>
              <a:ext uri="{FF2B5EF4-FFF2-40B4-BE49-F238E27FC236}">
                <a16:creationId xmlns:a16="http://schemas.microsoft.com/office/drawing/2014/main" id="{40CD877D-9212-416C-886C-E17562E070D8}"/>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67DCFB4B-B642-4B38-A3FF-54D45C76D01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C9ACC00-20C6-48AD-88C6-96B25F8095B7}"/>
              </a:ext>
            </a:extLst>
          </p:cNvPr>
          <p:cNvSpPr>
            <a:spLocks noGrp="1" noChangeArrowheads="1"/>
          </p:cNvSpPr>
          <p:nvPr>
            <p:ph type="sldNum" sz="quarter" idx="5"/>
          </p:nvPr>
        </p:nvSpPr>
        <p:spPr>
          <a:ln/>
        </p:spPr>
        <p:txBody>
          <a:bodyPr/>
          <a:lstStyle/>
          <a:p>
            <a:fld id="{45242474-82F5-4D73-9072-72DFCEFB3943}" type="slidenum">
              <a:rPr lang="en-GB" altLang="en-US"/>
              <a:pPr/>
              <a:t>2</a:t>
            </a:fld>
            <a:endParaRPr lang="en-GB" altLang="en-US"/>
          </a:p>
        </p:txBody>
      </p:sp>
      <p:sp>
        <p:nvSpPr>
          <p:cNvPr id="18434" name="Rectangle 2">
            <a:extLst>
              <a:ext uri="{FF2B5EF4-FFF2-40B4-BE49-F238E27FC236}">
                <a16:creationId xmlns:a16="http://schemas.microsoft.com/office/drawing/2014/main" id="{9F347B95-239B-4AB6-90BE-C07A7B010AAD}"/>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D61CED00-44DC-4815-BD6F-A0ACC6B1C75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008FF30-8526-444A-8C51-ADFFFF0E4662}"/>
              </a:ext>
            </a:extLst>
          </p:cNvPr>
          <p:cNvSpPr>
            <a:spLocks noGrp="1" noChangeArrowheads="1"/>
          </p:cNvSpPr>
          <p:nvPr>
            <p:ph type="sldNum" sz="quarter" idx="5"/>
          </p:nvPr>
        </p:nvSpPr>
        <p:spPr>
          <a:ln/>
        </p:spPr>
        <p:txBody>
          <a:bodyPr/>
          <a:lstStyle/>
          <a:p>
            <a:fld id="{21925BAE-B86A-47A6-A3DA-97B5510B067D}" type="slidenum">
              <a:rPr lang="en-GB" altLang="en-US"/>
              <a:pPr/>
              <a:t>4</a:t>
            </a:fld>
            <a:endParaRPr lang="en-GB" altLang="en-US"/>
          </a:p>
        </p:txBody>
      </p:sp>
      <p:sp>
        <p:nvSpPr>
          <p:cNvPr id="19458" name="Rectangle 2">
            <a:extLst>
              <a:ext uri="{FF2B5EF4-FFF2-40B4-BE49-F238E27FC236}">
                <a16:creationId xmlns:a16="http://schemas.microsoft.com/office/drawing/2014/main" id="{D40389E6-3C5D-426F-9581-3DF6C2C881A6}"/>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CF017A44-62C7-4AC4-9B51-60A048678F5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A2816AF-A57E-445F-B8A4-1D61BC5E6896}"/>
              </a:ext>
            </a:extLst>
          </p:cNvPr>
          <p:cNvSpPr>
            <a:spLocks noGrp="1" noChangeArrowheads="1"/>
          </p:cNvSpPr>
          <p:nvPr>
            <p:ph type="sldNum" sz="quarter" idx="5"/>
          </p:nvPr>
        </p:nvSpPr>
        <p:spPr>
          <a:ln/>
        </p:spPr>
        <p:txBody>
          <a:bodyPr/>
          <a:lstStyle/>
          <a:p>
            <a:fld id="{34CCF848-9153-4245-AE0F-929939471B11}" type="slidenum">
              <a:rPr lang="en-GB" altLang="en-US"/>
              <a:pPr/>
              <a:t>6</a:t>
            </a:fld>
            <a:endParaRPr lang="en-GB" altLang="en-US"/>
          </a:p>
        </p:txBody>
      </p:sp>
      <p:sp>
        <p:nvSpPr>
          <p:cNvPr id="20482" name="Rectangle 2">
            <a:extLst>
              <a:ext uri="{FF2B5EF4-FFF2-40B4-BE49-F238E27FC236}">
                <a16:creationId xmlns:a16="http://schemas.microsoft.com/office/drawing/2014/main" id="{F5653C65-188E-4441-A11F-0617FF537EAA}"/>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E6E7FE18-5137-42B1-8660-C196E7437DB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15D9AF8-7C07-49C8-A2D5-F71A5D19D152}"/>
              </a:ext>
            </a:extLst>
          </p:cNvPr>
          <p:cNvSpPr>
            <a:spLocks noGrp="1" noChangeArrowheads="1"/>
          </p:cNvSpPr>
          <p:nvPr>
            <p:ph type="sldNum" sz="quarter" idx="5"/>
          </p:nvPr>
        </p:nvSpPr>
        <p:spPr>
          <a:ln/>
        </p:spPr>
        <p:txBody>
          <a:bodyPr/>
          <a:lstStyle/>
          <a:p>
            <a:fld id="{56759BE6-4C53-4958-8CDB-60DB4B46FB3E}" type="slidenum">
              <a:rPr lang="en-GB" altLang="en-US"/>
              <a:pPr/>
              <a:t>7</a:t>
            </a:fld>
            <a:endParaRPr lang="en-GB" altLang="en-US"/>
          </a:p>
        </p:txBody>
      </p:sp>
      <p:sp>
        <p:nvSpPr>
          <p:cNvPr id="21506" name="Rectangle 2">
            <a:extLst>
              <a:ext uri="{FF2B5EF4-FFF2-40B4-BE49-F238E27FC236}">
                <a16:creationId xmlns:a16="http://schemas.microsoft.com/office/drawing/2014/main" id="{9F0D93BC-FA08-449F-BFF9-27F1E57915E6}"/>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557ADB1E-F324-45C6-832D-20B7CA81DB17}"/>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a:extLst>
              <a:ext uri="{FF2B5EF4-FFF2-40B4-BE49-F238E27FC236}">
                <a16:creationId xmlns:a16="http://schemas.microsoft.com/office/drawing/2014/main" id="{94BACD5E-E7D6-426C-9A2F-A15EE9CA3645}"/>
              </a:ext>
            </a:extLst>
          </p:cNvPr>
          <p:cNvGrpSpPr>
            <a:grpSpLocks/>
          </p:cNvGrpSpPr>
          <p:nvPr/>
        </p:nvGrpSpPr>
        <p:grpSpPr bwMode="auto">
          <a:xfrm>
            <a:off x="319088" y="1752600"/>
            <a:ext cx="8824912" cy="5129213"/>
            <a:chOff x="201" y="1104"/>
            <a:chExt cx="5559" cy="3231"/>
          </a:xfrm>
        </p:grpSpPr>
        <p:sp>
          <p:nvSpPr>
            <p:cNvPr id="12291" name="Freeform 3">
              <a:extLst>
                <a:ext uri="{FF2B5EF4-FFF2-40B4-BE49-F238E27FC236}">
                  <a16:creationId xmlns:a16="http://schemas.microsoft.com/office/drawing/2014/main" id="{4E3A8253-E901-4437-AB8F-E996840FE285}"/>
                </a:ext>
              </a:extLst>
            </p:cNvPr>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292" name="Freeform 4">
              <a:extLst>
                <a:ext uri="{FF2B5EF4-FFF2-40B4-BE49-F238E27FC236}">
                  <a16:creationId xmlns:a16="http://schemas.microsoft.com/office/drawing/2014/main" id="{83FD305C-E779-411F-9C9B-D243A2AC4718}"/>
                </a:ext>
              </a:extLst>
            </p:cNvPr>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293" name="Freeform 5">
              <a:extLst>
                <a:ext uri="{FF2B5EF4-FFF2-40B4-BE49-F238E27FC236}">
                  <a16:creationId xmlns:a16="http://schemas.microsoft.com/office/drawing/2014/main" id="{6C20C0D2-EF21-4443-B320-8D7FAFDA1F24}"/>
                </a:ext>
              </a:extLst>
            </p:cNvPr>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2294" name="Freeform 6">
              <a:extLst>
                <a:ext uri="{FF2B5EF4-FFF2-40B4-BE49-F238E27FC236}">
                  <a16:creationId xmlns:a16="http://schemas.microsoft.com/office/drawing/2014/main" id="{85421ABA-982C-46A0-945B-69FAE95B324B}"/>
                </a:ext>
              </a:extLst>
            </p:cNvPr>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2295" name="Freeform 7">
              <a:extLst>
                <a:ext uri="{FF2B5EF4-FFF2-40B4-BE49-F238E27FC236}">
                  <a16:creationId xmlns:a16="http://schemas.microsoft.com/office/drawing/2014/main" id="{E8969819-BCC8-4B84-B2B0-6BEEB1714174}"/>
                </a:ext>
              </a:extLst>
            </p:cNvPr>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2296" name="Freeform 8">
              <a:extLst>
                <a:ext uri="{FF2B5EF4-FFF2-40B4-BE49-F238E27FC236}">
                  <a16:creationId xmlns:a16="http://schemas.microsoft.com/office/drawing/2014/main" id="{5DAC5871-1306-4D86-8B74-25E32DAE4984}"/>
                </a:ext>
              </a:extLst>
            </p:cNvPr>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12297" name="Rectangle 9">
            <a:extLst>
              <a:ext uri="{FF2B5EF4-FFF2-40B4-BE49-F238E27FC236}">
                <a16:creationId xmlns:a16="http://schemas.microsoft.com/office/drawing/2014/main" id="{2658129F-183B-49EA-9FA2-63BF29A39284}"/>
              </a:ext>
            </a:extLst>
          </p:cNvPr>
          <p:cNvSpPr>
            <a:spLocks noGrp="1" noChangeArrowheads="1"/>
          </p:cNvSpPr>
          <p:nvPr>
            <p:ph type="ctrTitle" sz="quarter"/>
          </p:nvPr>
        </p:nvSpPr>
        <p:spPr>
          <a:xfrm>
            <a:off x="990600" y="1905000"/>
            <a:ext cx="7772400" cy="1736725"/>
          </a:xfrm>
        </p:spPr>
        <p:txBody>
          <a:bodyPr anchor="t"/>
          <a:lstStyle>
            <a:lvl1pPr>
              <a:defRPr sz="5400"/>
            </a:lvl1pPr>
          </a:lstStyle>
          <a:p>
            <a:pPr lvl="0"/>
            <a:r>
              <a:rPr lang="en-GB" altLang="en-US" noProof="0"/>
              <a:t>Click to edit Master title style</a:t>
            </a:r>
          </a:p>
        </p:txBody>
      </p:sp>
      <p:sp>
        <p:nvSpPr>
          <p:cNvPr id="12298" name="Rectangle 10">
            <a:extLst>
              <a:ext uri="{FF2B5EF4-FFF2-40B4-BE49-F238E27FC236}">
                <a16:creationId xmlns:a16="http://schemas.microsoft.com/office/drawing/2014/main" id="{0766798C-B429-4D19-BE53-FFBB3E1D2DB3}"/>
              </a:ext>
            </a:extLst>
          </p:cNvPr>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en-GB" altLang="en-US" noProof="0"/>
              <a:t>Click to edit Master subtitle style</a:t>
            </a:r>
          </a:p>
        </p:txBody>
      </p:sp>
      <p:sp>
        <p:nvSpPr>
          <p:cNvPr id="12299" name="Rectangle 11">
            <a:extLst>
              <a:ext uri="{FF2B5EF4-FFF2-40B4-BE49-F238E27FC236}">
                <a16:creationId xmlns:a16="http://schemas.microsoft.com/office/drawing/2014/main" id="{809AAFCA-FB73-4353-9FBF-6D0B7DB8F1EC}"/>
              </a:ext>
            </a:extLst>
          </p:cNvPr>
          <p:cNvSpPr>
            <a:spLocks noGrp="1" noChangeArrowheads="1"/>
          </p:cNvSpPr>
          <p:nvPr>
            <p:ph type="dt" sz="quarter" idx="2"/>
          </p:nvPr>
        </p:nvSpPr>
        <p:spPr>
          <a:xfrm>
            <a:off x="990600" y="6245225"/>
            <a:ext cx="1901825" cy="476250"/>
          </a:xfrm>
        </p:spPr>
        <p:txBody>
          <a:bodyPr/>
          <a:lstStyle>
            <a:lvl1pPr>
              <a:defRPr/>
            </a:lvl1pPr>
          </a:lstStyle>
          <a:p>
            <a:endParaRPr lang="en-GB" altLang="en-US"/>
          </a:p>
        </p:txBody>
      </p:sp>
      <p:sp>
        <p:nvSpPr>
          <p:cNvPr id="12300" name="Rectangle 12">
            <a:extLst>
              <a:ext uri="{FF2B5EF4-FFF2-40B4-BE49-F238E27FC236}">
                <a16:creationId xmlns:a16="http://schemas.microsoft.com/office/drawing/2014/main" id="{80FBE99F-B891-481C-A58F-664411C1F166}"/>
              </a:ext>
            </a:extLst>
          </p:cNvPr>
          <p:cNvSpPr>
            <a:spLocks noGrp="1" noChangeArrowheads="1"/>
          </p:cNvSpPr>
          <p:nvPr>
            <p:ph type="ftr" sz="quarter" idx="3"/>
          </p:nvPr>
        </p:nvSpPr>
        <p:spPr>
          <a:xfrm>
            <a:off x="3468688" y="6245225"/>
            <a:ext cx="2895600" cy="476250"/>
          </a:xfrm>
        </p:spPr>
        <p:txBody>
          <a:bodyPr/>
          <a:lstStyle>
            <a:lvl1pPr>
              <a:defRPr/>
            </a:lvl1pPr>
          </a:lstStyle>
          <a:p>
            <a:endParaRPr lang="en-GB" altLang="en-US"/>
          </a:p>
        </p:txBody>
      </p:sp>
      <p:sp>
        <p:nvSpPr>
          <p:cNvPr id="12301" name="Rectangle 13">
            <a:extLst>
              <a:ext uri="{FF2B5EF4-FFF2-40B4-BE49-F238E27FC236}">
                <a16:creationId xmlns:a16="http://schemas.microsoft.com/office/drawing/2014/main" id="{72900A2A-36E5-4970-A0F6-DF7EC590EF90}"/>
              </a:ext>
            </a:extLst>
          </p:cNvPr>
          <p:cNvSpPr>
            <a:spLocks noGrp="1" noChangeArrowheads="1"/>
          </p:cNvSpPr>
          <p:nvPr>
            <p:ph type="sldNum" sz="quarter" idx="4"/>
          </p:nvPr>
        </p:nvSpPr>
        <p:spPr/>
        <p:txBody>
          <a:bodyPr/>
          <a:lstStyle>
            <a:lvl1pPr>
              <a:defRPr/>
            </a:lvl1pPr>
          </a:lstStyle>
          <a:p>
            <a:fld id="{E40E7C5C-762F-4C05-8B93-2DCFBD2728F0}"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9A241-4DDC-4F21-ABDA-7C5414C5B6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AF6AC2-90C5-479C-B586-E50D8628FFD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F34E75-C679-4512-B18F-050EDBA73F15}"/>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5BEAA56-6F2D-4DC2-AF26-2896D05AFC41}"/>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4C5B890E-A54E-481C-A653-80CCA55626E5}"/>
              </a:ext>
            </a:extLst>
          </p:cNvPr>
          <p:cNvSpPr>
            <a:spLocks noGrp="1"/>
          </p:cNvSpPr>
          <p:nvPr>
            <p:ph type="sldNum" sz="quarter" idx="12"/>
          </p:nvPr>
        </p:nvSpPr>
        <p:spPr/>
        <p:txBody>
          <a:bodyPr/>
          <a:lstStyle>
            <a:lvl1pPr>
              <a:defRPr/>
            </a:lvl1pPr>
          </a:lstStyle>
          <a:p>
            <a:fld id="{B2FEEA2F-27EF-4EFC-BA98-C5B0B7C157CF}" type="slidenum">
              <a:rPr lang="en-GB" altLang="en-US"/>
              <a:pPr/>
              <a:t>‹#›</a:t>
            </a:fld>
            <a:endParaRPr lang="en-GB" altLang="en-US"/>
          </a:p>
        </p:txBody>
      </p:sp>
    </p:spTree>
    <p:extLst>
      <p:ext uri="{BB962C8B-B14F-4D97-AF65-F5344CB8AC3E}">
        <p14:creationId xmlns:p14="http://schemas.microsoft.com/office/powerpoint/2010/main" val="292013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C63736-1BA7-4571-A799-00DD6ECC508C}"/>
              </a:ext>
            </a:extLst>
          </p:cNvPr>
          <p:cNvSpPr>
            <a:spLocks noGrp="1"/>
          </p:cNvSpPr>
          <p:nvPr>
            <p:ph type="title" orient="vert"/>
          </p:nvPr>
        </p:nvSpPr>
        <p:spPr>
          <a:xfrm>
            <a:off x="6748463" y="244475"/>
            <a:ext cx="2097087"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2DBF45-FAEF-4753-A73A-C02707E84FCE}"/>
              </a:ext>
            </a:extLst>
          </p:cNvPr>
          <p:cNvSpPr>
            <a:spLocks noGrp="1"/>
          </p:cNvSpPr>
          <p:nvPr>
            <p:ph type="body" orient="vert" idx="1"/>
          </p:nvPr>
        </p:nvSpPr>
        <p:spPr>
          <a:xfrm>
            <a:off x="457200" y="244475"/>
            <a:ext cx="6138863"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D22CA4-3ECE-4843-929D-316D48F0DC4E}"/>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64ED4462-F75C-4B3F-A826-986A3B72039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19BC6D37-17E4-4512-9AA5-3CC1C2462F52}"/>
              </a:ext>
            </a:extLst>
          </p:cNvPr>
          <p:cNvSpPr>
            <a:spLocks noGrp="1"/>
          </p:cNvSpPr>
          <p:nvPr>
            <p:ph type="sldNum" sz="quarter" idx="12"/>
          </p:nvPr>
        </p:nvSpPr>
        <p:spPr/>
        <p:txBody>
          <a:bodyPr/>
          <a:lstStyle>
            <a:lvl1pPr>
              <a:defRPr/>
            </a:lvl1pPr>
          </a:lstStyle>
          <a:p>
            <a:fld id="{24CF9238-EFD0-45CD-A159-0F38350DB46E}" type="slidenum">
              <a:rPr lang="en-GB" altLang="en-US"/>
              <a:pPr/>
              <a:t>‹#›</a:t>
            </a:fld>
            <a:endParaRPr lang="en-GB" altLang="en-US"/>
          </a:p>
        </p:txBody>
      </p:sp>
    </p:spTree>
    <p:extLst>
      <p:ext uri="{BB962C8B-B14F-4D97-AF65-F5344CB8AC3E}">
        <p14:creationId xmlns:p14="http://schemas.microsoft.com/office/powerpoint/2010/main" val="1696780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4E9F-D13F-4283-A35A-EAC635F70A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6682C1-ED3D-40CA-9743-3B11CB87C70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473191-FAFE-4C0A-B08B-11A1038A98D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BB96DDB-A52C-4C13-877B-6A3648A6F55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03B364C6-50F7-4C32-A5F3-A278B87B65B5}"/>
              </a:ext>
            </a:extLst>
          </p:cNvPr>
          <p:cNvSpPr>
            <a:spLocks noGrp="1"/>
          </p:cNvSpPr>
          <p:nvPr>
            <p:ph type="sldNum" sz="quarter" idx="12"/>
          </p:nvPr>
        </p:nvSpPr>
        <p:spPr/>
        <p:txBody>
          <a:bodyPr/>
          <a:lstStyle>
            <a:lvl1pPr>
              <a:defRPr/>
            </a:lvl1pPr>
          </a:lstStyle>
          <a:p>
            <a:fld id="{50E975CC-25A7-4228-952E-BFACE856EF67}" type="slidenum">
              <a:rPr lang="en-GB" altLang="en-US"/>
              <a:pPr/>
              <a:t>‹#›</a:t>
            </a:fld>
            <a:endParaRPr lang="en-GB" altLang="en-US"/>
          </a:p>
        </p:txBody>
      </p:sp>
    </p:spTree>
    <p:extLst>
      <p:ext uri="{BB962C8B-B14F-4D97-AF65-F5344CB8AC3E}">
        <p14:creationId xmlns:p14="http://schemas.microsoft.com/office/powerpoint/2010/main" val="930034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49E75-96B3-4B65-B98E-AE452DFE233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9F4051-E26C-4D71-A8A1-90EDA7D821B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FC34311C-6EFA-4468-A3B9-FC78878DC50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01A8C43-96FE-4DEF-BDC1-1ADCE852685C}"/>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A4A7D0FA-5A9C-4E67-8066-5A9DF3A37639}"/>
              </a:ext>
            </a:extLst>
          </p:cNvPr>
          <p:cNvSpPr>
            <a:spLocks noGrp="1"/>
          </p:cNvSpPr>
          <p:nvPr>
            <p:ph type="sldNum" sz="quarter" idx="12"/>
          </p:nvPr>
        </p:nvSpPr>
        <p:spPr/>
        <p:txBody>
          <a:bodyPr/>
          <a:lstStyle>
            <a:lvl1pPr>
              <a:defRPr/>
            </a:lvl1pPr>
          </a:lstStyle>
          <a:p>
            <a:fld id="{96D6A7FA-A6B1-4723-BDF7-3F4E5D5103FD}" type="slidenum">
              <a:rPr lang="en-GB" altLang="en-US"/>
              <a:pPr/>
              <a:t>‹#›</a:t>
            </a:fld>
            <a:endParaRPr lang="en-GB" altLang="en-US"/>
          </a:p>
        </p:txBody>
      </p:sp>
    </p:spTree>
    <p:extLst>
      <p:ext uri="{BB962C8B-B14F-4D97-AF65-F5344CB8AC3E}">
        <p14:creationId xmlns:p14="http://schemas.microsoft.com/office/powerpoint/2010/main" val="2933314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12407-9629-4909-979B-A0BAC3D3FC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2BEB82-7734-408D-B9E9-E75123EDAF50}"/>
              </a:ext>
            </a:extLst>
          </p:cNvPr>
          <p:cNvSpPr>
            <a:spLocks noGrp="1"/>
          </p:cNvSpPr>
          <p:nvPr>
            <p:ph sz="half" idx="1"/>
          </p:nvPr>
        </p:nvSpPr>
        <p:spPr>
          <a:xfrm>
            <a:off x="838200" y="1905000"/>
            <a:ext cx="3927475" cy="4191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3A646B-DA5D-456E-B772-3ED0B6D751A2}"/>
              </a:ext>
            </a:extLst>
          </p:cNvPr>
          <p:cNvSpPr>
            <a:spLocks noGrp="1"/>
          </p:cNvSpPr>
          <p:nvPr>
            <p:ph sz="half" idx="2"/>
          </p:nvPr>
        </p:nvSpPr>
        <p:spPr>
          <a:xfrm>
            <a:off x="4918075" y="1905000"/>
            <a:ext cx="3927475" cy="4191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83D2A1B-EFA9-490D-BE91-41369BEFF29B}"/>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7D40992A-926C-469D-9AB7-0857F24BDD0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E7345D6E-3934-454A-AB58-CB0DA1482AB6}"/>
              </a:ext>
            </a:extLst>
          </p:cNvPr>
          <p:cNvSpPr>
            <a:spLocks noGrp="1"/>
          </p:cNvSpPr>
          <p:nvPr>
            <p:ph type="sldNum" sz="quarter" idx="12"/>
          </p:nvPr>
        </p:nvSpPr>
        <p:spPr/>
        <p:txBody>
          <a:bodyPr/>
          <a:lstStyle>
            <a:lvl1pPr>
              <a:defRPr/>
            </a:lvl1pPr>
          </a:lstStyle>
          <a:p>
            <a:fld id="{C063169F-03E2-43C2-B048-CB82658A84E0}" type="slidenum">
              <a:rPr lang="en-GB" altLang="en-US"/>
              <a:pPr/>
              <a:t>‹#›</a:t>
            </a:fld>
            <a:endParaRPr lang="en-GB" altLang="en-US"/>
          </a:p>
        </p:txBody>
      </p:sp>
    </p:spTree>
    <p:extLst>
      <p:ext uri="{BB962C8B-B14F-4D97-AF65-F5344CB8AC3E}">
        <p14:creationId xmlns:p14="http://schemas.microsoft.com/office/powerpoint/2010/main" val="3479625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FDE02-31D3-420C-B19D-1E68AC889CBF}"/>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E5141B-332C-468B-9733-C70441595E9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0B0F83-F8D3-4D8F-8209-6BA16A2891D6}"/>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DE5593-C745-470B-9AC7-5CC91177A82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7C3A76-AE0E-4870-A929-087DF6C87937}"/>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CB754E5-3B24-4C20-94F1-223E1ADB9133}"/>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492EE7B8-2BCD-4790-AE3F-5B0502CD3D07}"/>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33309695-5289-4A55-8F73-3B251ED8D61C}"/>
              </a:ext>
            </a:extLst>
          </p:cNvPr>
          <p:cNvSpPr>
            <a:spLocks noGrp="1"/>
          </p:cNvSpPr>
          <p:nvPr>
            <p:ph type="sldNum" sz="quarter" idx="12"/>
          </p:nvPr>
        </p:nvSpPr>
        <p:spPr/>
        <p:txBody>
          <a:bodyPr/>
          <a:lstStyle>
            <a:lvl1pPr>
              <a:defRPr/>
            </a:lvl1pPr>
          </a:lstStyle>
          <a:p>
            <a:fld id="{A7C3819F-DB19-42E6-8C33-DC0B272B7696}" type="slidenum">
              <a:rPr lang="en-GB" altLang="en-US"/>
              <a:pPr/>
              <a:t>‹#›</a:t>
            </a:fld>
            <a:endParaRPr lang="en-GB" altLang="en-US"/>
          </a:p>
        </p:txBody>
      </p:sp>
    </p:spTree>
    <p:extLst>
      <p:ext uri="{BB962C8B-B14F-4D97-AF65-F5344CB8AC3E}">
        <p14:creationId xmlns:p14="http://schemas.microsoft.com/office/powerpoint/2010/main" val="218619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AF95-68CC-49B7-91D1-501742BAD56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3B210C2-F7EB-418C-93E1-6F938255453A}"/>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486F98AC-493B-4B35-A320-18910C410BAB}"/>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84F8BAF2-45DA-4B74-B342-F95415F43138}"/>
              </a:ext>
            </a:extLst>
          </p:cNvPr>
          <p:cNvSpPr>
            <a:spLocks noGrp="1"/>
          </p:cNvSpPr>
          <p:nvPr>
            <p:ph type="sldNum" sz="quarter" idx="12"/>
          </p:nvPr>
        </p:nvSpPr>
        <p:spPr/>
        <p:txBody>
          <a:bodyPr/>
          <a:lstStyle>
            <a:lvl1pPr>
              <a:defRPr/>
            </a:lvl1pPr>
          </a:lstStyle>
          <a:p>
            <a:fld id="{5226FB89-8C74-47E5-8F4A-5FD3FB081C27}" type="slidenum">
              <a:rPr lang="en-GB" altLang="en-US"/>
              <a:pPr/>
              <a:t>‹#›</a:t>
            </a:fld>
            <a:endParaRPr lang="en-GB" altLang="en-US"/>
          </a:p>
        </p:txBody>
      </p:sp>
    </p:spTree>
    <p:extLst>
      <p:ext uri="{BB962C8B-B14F-4D97-AF65-F5344CB8AC3E}">
        <p14:creationId xmlns:p14="http://schemas.microsoft.com/office/powerpoint/2010/main" val="1497682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FE886-B243-45E2-AA7F-CA1BDC92DBA3}"/>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86584610-1466-4AAE-A5AC-6DEC69DCED7A}"/>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46BD4BF8-19E4-4270-87E0-60C134B0D456}"/>
              </a:ext>
            </a:extLst>
          </p:cNvPr>
          <p:cNvSpPr>
            <a:spLocks noGrp="1"/>
          </p:cNvSpPr>
          <p:nvPr>
            <p:ph type="sldNum" sz="quarter" idx="12"/>
          </p:nvPr>
        </p:nvSpPr>
        <p:spPr/>
        <p:txBody>
          <a:bodyPr/>
          <a:lstStyle>
            <a:lvl1pPr>
              <a:defRPr/>
            </a:lvl1pPr>
          </a:lstStyle>
          <a:p>
            <a:fld id="{D7566C7D-8BF0-4450-851D-4953F38BF7AF}" type="slidenum">
              <a:rPr lang="en-GB" altLang="en-US"/>
              <a:pPr/>
              <a:t>‹#›</a:t>
            </a:fld>
            <a:endParaRPr lang="en-GB" altLang="en-US"/>
          </a:p>
        </p:txBody>
      </p:sp>
    </p:spTree>
    <p:extLst>
      <p:ext uri="{BB962C8B-B14F-4D97-AF65-F5344CB8AC3E}">
        <p14:creationId xmlns:p14="http://schemas.microsoft.com/office/powerpoint/2010/main" val="4186413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20A94-9B1A-461B-94B7-65F87D9E0E2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651BCB1-68B0-411E-9C72-B27CF44F8EF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52484B-6F6A-450B-8960-D09379AC0D6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D9902CA-0335-4389-87FA-538967455ED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6E5FEAF-DE13-438C-B638-E59DC4C9B68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0893DFE6-994A-4642-8040-F7E14F1F4D2E}"/>
              </a:ext>
            </a:extLst>
          </p:cNvPr>
          <p:cNvSpPr>
            <a:spLocks noGrp="1"/>
          </p:cNvSpPr>
          <p:nvPr>
            <p:ph type="sldNum" sz="quarter" idx="12"/>
          </p:nvPr>
        </p:nvSpPr>
        <p:spPr/>
        <p:txBody>
          <a:bodyPr/>
          <a:lstStyle>
            <a:lvl1pPr>
              <a:defRPr/>
            </a:lvl1pPr>
          </a:lstStyle>
          <a:p>
            <a:fld id="{E49286AC-09D7-427C-A354-986D92AB1B90}" type="slidenum">
              <a:rPr lang="en-GB" altLang="en-US"/>
              <a:pPr/>
              <a:t>‹#›</a:t>
            </a:fld>
            <a:endParaRPr lang="en-GB" altLang="en-US"/>
          </a:p>
        </p:txBody>
      </p:sp>
    </p:spTree>
    <p:extLst>
      <p:ext uri="{BB962C8B-B14F-4D97-AF65-F5344CB8AC3E}">
        <p14:creationId xmlns:p14="http://schemas.microsoft.com/office/powerpoint/2010/main" val="2424492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8BB2F-9AA5-420B-A9E8-0B49CFA0599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42BCFE1-7ED1-4716-939B-2622F8BD13E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246EAE3-925C-4014-9E7A-71359700BA2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8F3741-BB21-4CB9-B95D-87C0BA7040F3}"/>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B2822AA-C4DB-4B30-85B4-77BA7C6AFC0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2610378B-CFEB-4857-A9D7-31D8A34F6A1B}"/>
              </a:ext>
            </a:extLst>
          </p:cNvPr>
          <p:cNvSpPr>
            <a:spLocks noGrp="1"/>
          </p:cNvSpPr>
          <p:nvPr>
            <p:ph type="sldNum" sz="quarter" idx="12"/>
          </p:nvPr>
        </p:nvSpPr>
        <p:spPr/>
        <p:txBody>
          <a:bodyPr/>
          <a:lstStyle>
            <a:lvl1pPr>
              <a:defRPr/>
            </a:lvl1pPr>
          </a:lstStyle>
          <a:p>
            <a:fld id="{7BF429F2-4109-4DD2-AA50-A72F202E523A}" type="slidenum">
              <a:rPr lang="en-GB" altLang="en-US"/>
              <a:pPr/>
              <a:t>‹#›</a:t>
            </a:fld>
            <a:endParaRPr lang="en-GB" altLang="en-US"/>
          </a:p>
        </p:txBody>
      </p:sp>
    </p:spTree>
    <p:extLst>
      <p:ext uri="{BB962C8B-B14F-4D97-AF65-F5344CB8AC3E}">
        <p14:creationId xmlns:p14="http://schemas.microsoft.com/office/powerpoint/2010/main" val="521273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1266" name="Group 2">
            <a:extLst>
              <a:ext uri="{FF2B5EF4-FFF2-40B4-BE49-F238E27FC236}">
                <a16:creationId xmlns:a16="http://schemas.microsoft.com/office/drawing/2014/main" id="{594938BA-2EFA-442E-9629-94A43A221EA0}"/>
              </a:ext>
            </a:extLst>
          </p:cNvPr>
          <p:cNvGrpSpPr>
            <a:grpSpLocks/>
          </p:cNvGrpSpPr>
          <p:nvPr/>
        </p:nvGrpSpPr>
        <p:grpSpPr bwMode="auto">
          <a:xfrm>
            <a:off x="319088" y="1828800"/>
            <a:ext cx="8824912" cy="5029200"/>
            <a:chOff x="201" y="1152"/>
            <a:chExt cx="5559" cy="3168"/>
          </a:xfrm>
        </p:grpSpPr>
        <p:sp>
          <p:nvSpPr>
            <p:cNvPr id="11267" name="Freeform 3">
              <a:extLst>
                <a:ext uri="{FF2B5EF4-FFF2-40B4-BE49-F238E27FC236}">
                  <a16:creationId xmlns:a16="http://schemas.microsoft.com/office/drawing/2014/main" id="{66D0B927-9644-4D07-8F6D-FA8C82761BB9}"/>
                </a:ext>
              </a:extLst>
            </p:cNvPr>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268" name="Freeform 4">
              <a:extLst>
                <a:ext uri="{FF2B5EF4-FFF2-40B4-BE49-F238E27FC236}">
                  <a16:creationId xmlns:a16="http://schemas.microsoft.com/office/drawing/2014/main" id="{6E9FE85E-8FD6-42BB-8CD2-A02B1119B608}"/>
                </a:ext>
              </a:extLst>
            </p:cNvPr>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269" name="Freeform 5">
              <a:extLst>
                <a:ext uri="{FF2B5EF4-FFF2-40B4-BE49-F238E27FC236}">
                  <a16:creationId xmlns:a16="http://schemas.microsoft.com/office/drawing/2014/main" id="{F14F890F-EEFE-4596-95C2-B9E292FF6105}"/>
                </a:ext>
              </a:extLst>
            </p:cNvPr>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270" name="Freeform 6">
              <a:extLst>
                <a:ext uri="{FF2B5EF4-FFF2-40B4-BE49-F238E27FC236}">
                  <a16:creationId xmlns:a16="http://schemas.microsoft.com/office/drawing/2014/main" id="{301DB691-045D-43F7-B62D-6992B55D283E}"/>
                </a:ext>
              </a:extLst>
            </p:cNvPr>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271" name="Freeform 7">
              <a:extLst>
                <a:ext uri="{FF2B5EF4-FFF2-40B4-BE49-F238E27FC236}">
                  <a16:creationId xmlns:a16="http://schemas.microsoft.com/office/drawing/2014/main" id="{EE97052A-30EC-4A26-8B15-425C51447927}"/>
                </a:ext>
              </a:extLst>
            </p:cNvPr>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272" name="Freeform 8">
              <a:extLst>
                <a:ext uri="{FF2B5EF4-FFF2-40B4-BE49-F238E27FC236}">
                  <a16:creationId xmlns:a16="http://schemas.microsoft.com/office/drawing/2014/main" id="{F45CFF90-AA32-4B2B-822D-15D03284173C}"/>
                </a:ext>
              </a:extLst>
            </p:cNvPr>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273" name="Freeform 9">
              <a:extLst>
                <a:ext uri="{FF2B5EF4-FFF2-40B4-BE49-F238E27FC236}">
                  <a16:creationId xmlns:a16="http://schemas.microsoft.com/office/drawing/2014/main" id="{0CF61F1A-5517-4594-9E3E-4BF0DA70F0B0}"/>
                </a:ext>
              </a:extLst>
            </p:cNvPr>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274" name="Freeform 10">
              <a:extLst>
                <a:ext uri="{FF2B5EF4-FFF2-40B4-BE49-F238E27FC236}">
                  <a16:creationId xmlns:a16="http://schemas.microsoft.com/office/drawing/2014/main" id="{B99E60DB-5B69-4E63-8918-6BD8C0C76615}"/>
                </a:ext>
              </a:extLst>
            </p:cNvPr>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11275" name="Rectangle 11">
            <a:extLst>
              <a:ext uri="{FF2B5EF4-FFF2-40B4-BE49-F238E27FC236}">
                <a16:creationId xmlns:a16="http://schemas.microsoft.com/office/drawing/2014/main" id="{DBCBE8C4-83B1-4612-871B-8C35E708BDD2}"/>
              </a:ext>
            </a:extLst>
          </p:cNvPr>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en-GB" altLang="en-US"/>
          </a:p>
        </p:txBody>
      </p:sp>
      <p:sp>
        <p:nvSpPr>
          <p:cNvPr id="11276" name="Rectangle 12">
            <a:extLst>
              <a:ext uri="{FF2B5EF4-FFF2-40B4-BE49-F238E27FC236}">
                <a16:creationId xmlns:a16="http://schemas.microsoft.com/office/drawing/2014/main" id="{C016AAB9-D604-4571-A2B1-375D0E6E6D50}"/>
              </a:ext>
            </a:extLst>
          </p:cNvPr>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en-GB" altLang="en-US"/>
          </a:p>
        </p:txBody>
      </p:sp>
      <p:sp>
        <p:nvSpPr>
          <p:cNvPr id="11277" name="Rectangle 13">
            <a:extLst>
              <a:ext uri="{FF2B5EF4-FFF2-40B4-BE49-F238E27FC236}">
                <a16:creationId xmlns:a16="http://schemas.microsoft.com/office/drawing/2014/main" id="{A20BC5E5-7E35-485E-90E7-34F041028419}"/>
              </a:ext>
            </a:extLst>
          </p:cNvPr>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371CF8DC-27AF-4BDA-AD07-14A6FAC2C47F}" type="slidenum">
              <a:rPr lang="en-GB" altLang="en-US"/>
              <a:pPr/>
              <a:t>‹#›</a:t>
            </a:fld>
            <a:endParaRPr lang="en-GB" altLang="en-US"/>
          </a:p>
        </p:txBody>
      </p:sp>
      <p:sp>
        <p:nvSpPr>
          <p:cNvPr id="11278" name="Rectangle 14">
            <a:extLst>
              <a:ext uri="{FF2B5EF4-FFF2-40B4-BE49-F238E27FC236}">
                <a16:creationId xmlns:a16="http://schemas.microsoft.com/office/drawing/2014/main" id="{0D78A3CF-3D3A-4D39-9808-7B3D0895D471}"/>
              </a:ext>
            </a:extLst>
          </p:cNvPr>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1279" name="Rectangle 15">
            <a:extLst>
              <a:ext uri="{FF2B5EF4-FFF2-40B4-BE49-F238E27FC236}">
                <a16:creationId xmlns:a16="http://schemas.microsoft.com/office/drawing/2014/main" id="{71AC072C-643B-41C7-88F1-344CAF543F62}"/>
              </a:ext>
            </a:extLst>
          </p:cNvPr>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ihhvm6eLWZ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569C7F1-358B-48FA-9EE9-81F8470D43A0}"/>
              </a:ext>
            </a:extLst>
          </p:cNvPr>
          <p:cNvSpPr>
            <a:spLocks noGrp="1" noChangeArrowheads="1"/>
          </p:cNvSpPr>
          <p:nvPr>
            <p:ph type="ctrTitle"/>
          </p:nvPr>
        </p:nvSpPr>
        <p:spPr>
          <a:xfrm>
            <a:off x="755650" y="0"/>
            <a:ext cx="7772400" cy="1470025"/>
          </a:xfrm>
        </p:spPr>
        <p:txBody>
          <a:bodyPr/>
          <a:lstStyle/>
          <a:p>
            <a:r>
              <a:rPr lang="en-GB" altLang="en-US"/>
              <a:t>St Francis of Assisi</a:t>
            </a:r>
          </a:p>
        </p:txBody>
      </p:sp>
      <p:pic>
        <p:nvPicPr>
          <p:cNvPr id="2052" name="Picture 4" descr="St-Francis-birds-2">
            <a:extLst>
              <a:ext uri="{FF2B5EF4-FFF2-40B4-BE49-F238E27FC236}">
                <a16:creationId xmlns:a16="http://schemas.microsoft.com/office/drawing/2014/main" id="{CC4F0ECC-9561-47DE-9074-481AEF19B8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1557338"/>
            <a:ext cx="3487738"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solidFill>
                  <a:srgbClr val="FFC000"/>
                </a:solidFill>
              </a:rPr>
              <a:t>What Does the Bible Say?</a:t>
            </a:r>
          </a:p>
          <a:p>
            <a:pPr marL="0" indent="0">
              <a:buNone/>
            </a:pPr>
            <a:r>
              <a:rPr lang="en-GB" sz="2000" dirty="0">
                <a:solidFill>
                  <a:srgbClr val="333333"/>
                </a:solidFill>
                <a:ea typeface="Calibri" panose="020F0502020204030204" pitchFamily="34" charset="0"/>
                <a:cs typeface="Times New Roman" panose="02020603050405020304" pitchFamily="18" charset="0"/>
              </a:rPr>
              <a:t>The </a:t>
            </a:r>
            <a:r>
              <a:rPr lang="en-GB" sz="2000" dirty="0">
                <a:solidFill>
                  <a:srgbClr val="000000"/>
                </a:solidFill>
                <a:ea typeface="Calibri" panose="020F0502020204030204" pitchFamily="34" charset="0"/>
                <a:cs typeface="Times New Roman" panose="02020603050405020304" pitchFamily="18" charset="0"/>
              </a:rPr>
              <a:t>Bible</a:t>
            </a:r>
            <a:r>
              <a:rPr lang="en-GB" sz="2000" dirty="0">
                <a:solidFill>
                  <a:srgbClr val="333333"/>
                </a:solidFill>
                <a:ea typeface="Calibri" panose="020F0502020204030204" pitchFamily="34" charset="0"/>
                <a:cs typeface="Times New Roman" panose="02020603050405020304" pitchFamily="18" charset="0"/>
              </a:rPr>
              <a:t> encourages us to "let our light shine before others, that they may see your good deeds and glorify your Father in heaven" (</a:t>
            </a:r>
            <a:r>
              <a:rPr lang="en-GB" sz="2000" dirty="0">
                <a:solidFill>
                  <a:srgbClr val="000000"/>
                </a:solidFill>
                <a:ea typeface="Calibri" panose="020F0502020204030204" pitchFamily="34" charset="0"/>
                <a:cs typeface="Times New Roman" panose="02020603050405020304" pitchFamily="18" charset="0"/>
              </a:rPr>
              <a:t>Matthew 5:6</a:t>
            </a:r>
            <a:r>
              <a:rPr lang="en-GB" sz="2000" dirty="0">
                <a:solidFill>
                  <a:srgbClr val="333333"/>
                </a:solidFill>
                <a:ea typeface="Calibri" panose="020F0502020204030204" pitchFamily="34" charset="0"/>
                <a:cs typeface="Times New Roman" panose="02020603050405020304" pitchFamily="18" charset="0"/>
              </a:rPr>
              <a:t>). The prayer of St Francis reminds us just how we can do that. This is such an encouraging and uplifting prayer that teaches us </a:t>
            </a:r>
            <a:r>
              <a:rPr lang="en-GB" sz="2000" dirty="0">
                <a:solidFill>
                  <a:srgbClr val="FFC000"/>
                </a:solidFill>
                <a:ea typeface="Calibri" panose="020F0502020204030204" pitchFamily="34" charset="0"/>
                <a:cs typeface="Times New Roman" panose="02020603050405020304" pitchFamily="18" charset="0"/>
              </a:rPr>
              <a:t>how we can live like Jesus Christ and serve those around us, putting others needs first. </a:t>
            </a:r>
            <a:endParaRPr lang="en-GB" sz="20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solidFill>
                <a:srgbClr val="FFC000"/>
              </a:solidFill>
            </a:endParaRPr>
          </a:p>
        </p:txBody>
      </p:sp>
      <p:sp>
        <p:nvSpPr>
          <p:cNvPr id="4" name="Text Placeholder 3"/>
          <p:cNvSpPr>
            <a:spLocks noGrp="1"/>
          </p:cNvSpPr>
          <p:nvPr>
            <p:ph type="body" sz="half" idx="2"/>
          </p:nvPr>
        </p:nvSpPr>
        <p:spPr>
          <a:xfrm>
            <a:off x="630238" y="2057400"/>
            <a:ext cx="2949575" cy="3811588"/>
          </a:xfrm>
        </p:spPr>
        <p:txBody>
          <a:bodyPr/>
          <a:lstStyle/>
          <a:p>
            <a:endParaRPr lang="en-GB" dirty="0"/>
          </a:p>
        </p:txBody>
      </p:sp>
      <p:pic>
        <p:nvPicPr>
          <p:cNvPr id="5" name="Picture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80479" y="2248694"/>
            <a:ext cx="2649091" cy="3429000"/>
          </a:xfrm>
          <a:prstGeom prst="rect">
            <a:avLst/>
          </a:prstGeom>
        </p:spPr>
      </p:pic>
    </p:spTree>
    <p:extLst>
      <p:ext uri="{BB962C8B-B14F-4D97-AF65-F5344CB8AC3E}">
        <p14:creationId xmlns:p14="http://schemas.microsoft.com/office/powerpoint/2010/main" val="273427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sz="1400" dirty="0"/>
          </a:p>
        </p:txBody>
      </p:sp>
      <p:sp>
        <p:nvSpPr>
          <p:cNvPr id="3" name="Text Placeholder 2"/>
          <p:cNvSpPr>
            <a:spLocks noGrp="1"/>
          </p:cNvSpPr>
          <p:nvPr>
            <p:ph type="body" idx="1"/>
          </p:nvPr>
        </p:nvSpPr>
        <p:spPr/>
        <p:txBody>
          <a:bodyPr/>
          <a:lstStyle/>
          <a:p>
            <a:r>
              <a:rPr lang="en-GB" sz="2000" i="1" dirty="0">
                <a:effectLst/>
              </a:rPr>
              <a:t>Hope </a:t>
            </a:r>
            <a:r>
              <a:rPr lang="en-GB" sz="2000" i="1" dirty="0" smtClean="0">
                <a:effectLst/>
              </a:rPr>
              <a:t>helps </a:t>
            </a:r>
            <a:r>
              <a:rPr lang="en-GB" sz="2000" i="1" dirty="0">
                <a:effectLst/>
              </a:rPr>
              <a:t>us cope wisely with things and people going wrong.  It shows us that bad experiences, bad behaviour and wrong-doing need not have the last word, there is always room for healing situations, forgiveness and reconciliation.  Every day is a fresh start.  Every dawn is a new beginning…. ‘</a:t>
            </a:r>
            <a:r>
              <a:rPr lang="en-GB" sz="2000" dirty="0">
                <a:effectLst/>
              </a:rPr>
              <a:t/>
            </a:r>
            <a:br>
              <a:rPr lang="en-GB" sz="2000" dirty="0">
                <a:effectLst/>
              </a:rPr>
            </a:br>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412776"/>
            <a:ext cx="5112568" cy="3240360"/>
          </a:xfrm>
          <a:prstGeom prst="rect">
            <a:avLst/>
          </a:prstGeom>
        </p:spPr>
      </p:pic>
    </p:spTree>
    <p:extLst>
      <p:ext uri="{BB962C8B-B14F-4D97-AF65-F5344CB8AC3E}">
        <p14:creationId xmlns:p14="http://schemas.microsoft.com/office/powerpoint/2010/main" val="2843842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1143198"/>
          </a:xfrm>
        </p:spPr>
        <p:txBody>
          <a:bodyPr/>
          <a:lstStyle/>
          <a:p>
            <a:pPr algn="ctr"/>
            <a:r>
              <a:rPr lang="en-GB" sz="4800" dirty="0" smtClean="0">
                <a:solidFill>
                  <a:srgbClr val="FFC000"/>
                </a:solidFill>
              </a:rPr>
              <a:t>A Community of Hope </a:t>
            </a:r>
            <a:endParaRPr lang="en-GB" sz="4800" dirty="0">
              <a:solidFill>
                <a:srgbClr val="FFC000"/>
              </a:solidFill>
            </a:endParaRPr>
          </a:p>
        </p:txBody>
      </p:sp>
      <p:sp>
        <p:nvSpPr>
          <p:cNvPr id="3" name="Text Placeholder 2"/>
          <p:cNvSpPr>
            <a:spLocks noGrp="1"/>
          </p:cNvSpPr>
          <p:nvPr>
            <p:ph type="body" idx="1"/>
          </p:nvPr>
        </p:nvSpPr>
        <p:spPr>
          <a:xfrm>
            <a:off x="623888" y="2924945"/>
            <a:ext cx="7886700" cy="3164706"/>
          </a:xfrm>
        </p:spPr>
        <p:txBody>
          <a:bodyPr/>
          <a:lstStyle/>
          <a:p>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3888" y="2943496"/>
            <a:ext cx="2756448" cy="2708210"/>
          </a:xfrm>
          <a:prstGeom prst="rect">
            <a:avLst/>
          </a:prstGeom>
        </p:spPr>
      </p:pic>
    </p:spTree>
    <p:extLst>
      <p:ext uri="{BB962C8B-B14F-4D97-AF65-F5344CB8AC3E}">
        <p14:creationId xmlns:p14="http://schemas.microsoft.com/office/powerpoint/2010/main" val="3394973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5704805"/>
          </a:xfrm>
        </p:spPr>
        <p:txBody>
          <a:bodyPr/>
          <a:lstStyle/>
          <a:p>
            <a:r>
              <a:rPr lang="en-GB" dirty="0" smtClean="0"/>
              <a:t>Let’s Pray</a:t>
            </a:r>
            <a:br>
              <a:rPr lang="en-GB" dirty="0" smtClean="0"/>
            </a:br>
            <a:r>
              <a:rPr lang="en-GB" dirty="0" smtClean="0"/>
              <a:t/>
            </a:r>
            <a:br>
              <a:rPr lang="en-GB" dirty="0" smtClean="0"/>
            </a:br>
            <a:r>
              <a:rPr lang="en-GB" sz="1400" b="0" dirty="0" smtClean="0">
                <a:effectLst/>
              </a:rPr>
              <a:t>Father,</a:t>
            </a:r>
            <a:br>
              <a:rPr lang="en-GB" sz="1400" b="0" dirty="0" smtClean="0">
                <a:effectLst/>
              </a:rPr>
            </a:br>
            <a:r>
              <a:rPr lang="en-GB" sz="1400" dirty="0"/>
              <a:t/>
            </a:r>
            <a:br>
              <a:rPr lang="en-GB" sz="1400" dirty="0"/>
            </a:br>
            <a:r>
              <a:rPr lang="en-GB" sz="1400" b="0" dirty="0">
                <a:effectLst/>
              </a:rPr>
              <a:t>Thank you that in a world of despair,</a:t>
            </a:r>
            <a:r>
              <a:rPr lang="en-GB" sz="1400" dirty="0"/>
              <a:t/>
            </a:r>
            <a:br>
              <a:rPr lang="en-GB" sz="1400" dirty="0"/>
            </a:br>
            <a:r>
              <a:rPr lang="en-GB" sz="1400" b="0" dirty="0">
                <a:effectLst/>
              </a:rPr>
              <a:t>You are our Hope</a:t>
            </a:r>
            <a:r>
              <a:rPr lang="en-GB" sz="1400" b="0" dirty="0" smtClean="0">
                <a:effectLst/>
              </a:rPr>
              <a:t>.</a:t>
            </a:r>
            <a:br>
              <a:rPr lang="en-GB" sz="1400" b="0" dirty="0" smtClean="0">
                <a:effectLst/>
              </a:rPr>
            </a:br>
            <a:r>
              <a:rPr lang="en-GB" sz="1400" dirty="0"/>
              <a:t/>
            </a:r>
            <a:br>
              <a:rPr lang="en-GB" sz="1400" dirty="0"/>
            </a:br>
            <a:r>
              <a:rPr lang="en-GB" sz="1400" b="0" dirty="0">
                <a:effectLst/>
              </a:rPr>
              <a:t>In a world of darkness,</a:t>
            </a:r>
            <a:r>
              <a:rPr lang="en-GB" sz="1400" dirty="0"/>
              <a:t/>
            </a:r>
            <a:br>
              <a:rPr lang="en-GB" sz="1400" dirty="0"/>
            </a:br>
            <a:r>
              <a:rPr lang="en-GB" sz="1400" b="0" dirty="0">
                <a:effectLst/>
              </a:rPr>
              <a:t>You are our Light</a:t>
            </a:r>
            <a:r>
              <a:rPr lang="en-GB" sz="1400" b="0" dirty="0" smtClean="0">
                <a:effectLst/>
              </a:rPr>
              <a:t>.</a:t>
            </a:r>
            <a:br>
              <a:rPr lang="en-GB" sz="1400" b="0" dirty="0" smtClean="0">
                <a:effectLst/>
              </a:rPr>
            </a:br>
            <a:r>
              <a:rPr lang="en-GB" sz="1400" dirty="0"/>
              <a:t/>
            </a:r>
            <a:br>
              <a:rPr lang="en-GB" sz="1400" dirty="0"/>
            </a:br>
            <a:r>
              <a:rPr lang="en-GB" sz="1400" b="0" dirty="0">
                <a:effectLst/>
              </a:rPr>
              <a:t>In a world of sorrow,</a:t>
            </a:r>
            <a:r>
              <a:rPr lang="en-GB" sz="1400" dirty="0"/>
              <a:t/>
            </a:r>
            <a:br>
              <a:rPr lang="en-GB" sz="1400" dirty="0"/>
            </a:br>
            <a:r>
              <a:rPr lang="en-GB" sz="1400" b="0" dirty="0">
                <a:effectLst/>
              </a:rPr>
              <a:t>You are our joy</a:t>
            </a:r>
            <a:r>
              <a:rPr lang="en-GB" sz="1400" b="0" dirty="0" smtClean="0">
                <a:effectLst/>
              </a:rPr>
              <a:t>.</a:t>
            </a:r>
            <a:br>
              <a:rPr lang="en-GB" sz="1400" b="0" dirty="0" smtClean="0">
                <a:effectLst/>
              </a:rPr>
            </a:br>
            <a:r>
              <a:rPr lang="en-GB" sz="1400" dirty="0"/>
              <a:t/>
            </a:r>
            <a:br>
              <a:rPr lang="en-GB" sz="1400" dirty="0"/>
            </a:br>
            <a:r>
              <a:rPr lang="en-GB" sz="1400" b="0" dirty="0" smtClean="0">
                <a:effectLst/>
              </a:rPr>
              <a:t>Help </a:t>
            </a:r>
            <a:r>
              <a:rPr lang="en-GB" sz="1400" b="0" dirty="0">
                <a:effectLst/>
              </a:rPr>
              <a:t>us to share the Hope of our hearts with one </a:t>
            </a:r>
            <a:r>
              <a:rPr lang="en-GB" sz="1400" b="0" dirty="0" smtClean="0">
                <a:effectLst/>
              </a:rPr>
              <a:t>another.</a:t>
            </a:r>
            <a:br>
              <a:rPr lang="en-GB" sz="1400" b="0" dirty="0" smtClean="0">
                <a:effectLst/>
              </a:rPr>
            </a:br>
            <a:r>
              <a:rPr lang="en-GB" sz="1400" dirty="0"/>
              <a:t/>
            </a:r>
            <a:br>
              <a:rPr lang="en-GB" sz="1400" dirty="0"/>
            </a:br>
            <a:r>
              <a:rPr lang="en-GB" sz="1400" b="0" dirty="0">
                <a:effectLst/>
              </a:rPr>
              <a:t>Enable us to give Hope to others through Your work amongst </a:t>
            </a:r>
            <a:r>
              <a:rPr lang="en-GB" sz="1400" b="0" dirty="0" smtClean="0">
                <a:effectLst/>
              </a:rPr>
              <a:t>us.</a:t>
            </a:r>
            <a:br>
              <a:rPr lang="en-GB" sz="1400" b="0" dirty="0" smtClean="0">
                <a:effectLst/>
              </a:rPr>
            </a:br>
            <a:r>
              <a:rPr lang="en-GB" sz="1400" b="0" dirty="0" smtClean="0">
                <a:effectLst/>
              </a:rPr>
              <a:t/>
            </a:r>
            <a:br>
              <a:rPr lang="en-GB" sz="1400" b="0" dirty="0" smtClean="0">
                <a:effectLst/>
              </a:rPr>
            </a:br>
            <a:r>
              <a:rPr lang="en-GB" sz="1400" b="0" dirty="0" smtClean="0">
                <a:effectLst/>
              </a:rPr>
              <a:t>We ask this in Jesus’ name,</a:t>
            </a:r>
            <a:br>
              <a:rPr lang="en-GB" sz="1400" b="0" dirty="0" smtClean="0">
                <a:effectLst/>
              </a:rPr>
            </a:br>
            <a:r>
              <a:rPr lang="en-GB" sz="1400" b="0" dirty="0" smtClean="0">
                <a:effectLst/>
              </a:rPr>
              <a:t/>
            </a:r>
            <a:br>
              <a:rPr lang="en-GB" sz="1400" b="0" dirty="0" smtClean="0">
                <a:effectLst/>
              </a:rPr>
            </a:br>
            <a:r>
              <a:rPr lang="en-GB" sz="1400" b="0" dirty="0" smtClean="0">
                <a:effectLst/>
              </a:rPr>
              <a:t>Amen </a:t>
            </a:r>
            <a:endParaRPr lang="en-GB" sz="1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2240" y="556690"/>
            <a:ext cx="1800225" cy="2543175"/>
          </a:xfrm>
          <a:prstGeom prst="rect">
            <a:avLst/>
          </a:prstGeom>
        </p:spPr>
      </p:pic>
    </p:spTree>
    <p:extLst>
      <p:ext uri="{BB962C8B-B14F-4D97-AF65-F5344CB8AC3E}">
        <p14:creationId xmlns:p14="http://schemas.microsoft.com/office/powerpoint/2010/main" val="1037396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93CA2088-8207-4387-AAD3-BC2904AF92C2}"/>
              </a:ext>
            </a:extLst>
          </p:cNvPr>
          <p:cNvSpPr>
            <a:spLocks noGrp="1" noRot="1" noChangeArrowheads="1"/>
          </p:cNvSpPr>
          <p:nvPr>
            <p:ph type="body" idx="1"/>
          </p:nvPr>
        </p:nvSpPr>
        <p:spPr>
          <a:xfrm>
            <a:off x="457200" y="260350"/>
            <a:ext cx="8229600" cy="5865813"/>
          </a:xfrm>
        </p:spPr>
        <p:txBody>
          <a:bodyPr/>
          <a:lstStyle/>
          <a:p>
            <a:r>
              <a:rPr lang="en-GB" altLang="en-US" sz="2000" dirty="0"/>
              <a:t>St. Francis was born in Assisi in Italy.</a:t>
            </a:r>
          </a:p>
          <a:p>
            <a:endParaRPr lang="en-GB" altLang="en-US" sz="2000" dirty="0"/>
          </a:p>
          <a:p>
            <a:r>
              <a:rPr lang="en-GB" altLang="en-US" sz="2000" dirty="0"/>
              <a:t>He was very rich and always had really nice clothes and didn’t care about how much money he was spending.</a:t>
            </a:r>
          </a:p>
          <a:p>
            <a:endParaRPr lang="en-GB" altLang="en-US" sz="2000" dirty="0"/>
          </a:p>
          <a:p>
            <a:r>
              <a:rPr lang="en-GB" altLang="en-US" sz="2000" dirty="0"/>
              <a:t>One day, a poor man walked by and asked him for some money. However, he did not give him any, he walked right passed.</a:t>
            </a:r>
          </a:p>
          <a:p>
            <a:endParaRPr lang="en-GB" altLang="en-US" sz="2000" dirty="0"/>
          </a:p>
          <a:p>
            <a:r>
              <a:rPr lang="en-GB" altLang="en-US" sz="2000" dirty="0"/>
              <a:t>But… Francis soon felt bad, ran after the beggar and gave him some money.</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6" y="3789040"/>
            <a:ext cx="2857500" cy="28575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c3.dmlimg.com/315234f77e06c58db60e12adebc349c3786cda202e6a6752eb5debf0fe717f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412776"/>
            <a:ext cx="5856145" cy="4597800"/>
          </a:xfrm>
          <a:prstGeom prst="rect">
            <a:avLst/>
          </a:prstGeom>
          <a:noFill/>
          <a:ln w="57150">
            <a:solidFill>
              <a:srgbClr val="C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0406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78DC2128-5337-460E-B23F-5FD5B4A92C3C}"/>
              </a:ext>
            </a:extLst>
          </p:cNvPr>
          <p:cNvSpPr>
            <a:spLocks noGrp="1" noRot="1" noChangeArrowheads="1"/>
          </p:cNvSpPr>
          <p:nvPr>
            <p:ph type="body" idx="1"/>
          </p:nvPr>
        </p:nvSpPr>
        <p:spPr>
          <a:xfrm>
            <a:off x="457200" y="260350"/>
            <a:ext cx="8229600" cy="5865813"/>
          </a:xfrm>
        </p:spPr>
        <p:txBody>
          <a:bodyPr/>
          <a:lstStyle/>
          <a:p>
            <a:pPr>
              <a:lnSpc>
                <a:spcPct val="90000"/>
              </a:lnSpc>
            </a:pPr>
            <a:r>
              <a:rPr lang="en-GB" altLang="en-US" sz="2800" dirty="0"/>
              <a:t>Francis got really ill and when this happened he realised that he should be praying to God and helping others.</a:t>
            </a:r>
          </a:p>
          <a:p>
            <a:pPr>
              <a:lnSpc>
                <a:spcPct val="90000"/>
              </a:lnSpc>
            </a:pPr>
            <a:endParaRPr lang="en-GB" altLang="en-US" sz="2800" dirty="0"/>
          </a:p>
          <a:p>
            <a:pPr>
              <a:lnSpc>
                <a:spcPct val="90000"/>
              </a:lnSpc>
            </a:pPr>
            <a:r>
              <a:rPr lang="en-GB" altLang="en-US" sz="2800" dirty="0"/>
              <a:t>He gave his expensive clothes to the poor and he started to wear rags.</a:t>
            </a:r>
          </a:p>
          <a:p>
            <a:pPr>
              <a:lnSpc>
                <a:spcPct val="90000"/>
              </a:lnSpc>
            </a:pPr>
            <a:endParaRPr lang="en-GB" altLang="en-US" sz="2800" dirty="0"/>
          </a:p>
          <a:p>
            <a:pPr>
              <a:lnSpc>
                <a:spcPct val="90000"/>
              </a:lnSpc>
            </a:pPr>
            <a:r>
              <a:rPr lang="en-GB" altLang="en-US" sz="2800" dirty="0"/>
              <a:t>His rich father did not like this and kicked him out. His friends started to make fun of him. </a:t>
            </a:r>
          </a:p>
          <a:p>
            <a:pPr>
              <a:lnSpc>
                <a:spcPct val="90000"/>
              </a:lnSpc>
            </a:pPr>
            <a:endParaRPr lang="en-GB" altLang="en-US" sz="2800" dirty="0"/>
          </a:p>
          <a:p>
            <a:pPr>
              <a:lnSpc>
                <a:spcPct val="90000"/>
              </a:lnSpc>
            </a:pPr>
            <a:r>
              <a:rPr lang="en-GB" altLang="en-US" sz="2800" dirty="0"/>
              <a:t>He went to visit sick people in hospitals and helped as many people as he could by telling them about God.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Fruit of the Spirit, Galatians 5:22-25 - First Presbyterian Church of  Boonton, N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1628800"/>
            <a:ext cx="4128988" cy="361286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7584" y="2073312"/>
            <a:ext cx="2880320" cy="3168352"/>
          </a:xfrm>
          <a:prstGeom prst="rect">
            <a:avLst/>
          </a:prstGeom>
        </p:spPr>
        <p:txBody>
          <a:bodyPr wrap="square">
            <a:spAutoFit/>
          </a:bodyPr>
          <a:lstStyle/>
          <a:p>
            <a:r>
              <a:rPr lang="en-GB" dirty="0">
                <a:cs typeface="Calibri Light"/>
              </a:rPr>
              <a:t>Fruits of the Spirit = Our Super Powers....</a:t>
            </a:r>
            <a:br>
              <a:rPr lang="en-GB" dirty="0">
                <a:cs typeface="Calibri Light"/>
              </a:rPr>
            </a:br>
            <a:r>
              <a:rPr lang="en-GB" dirty="0">
                <a:cs typeface="Calibri" panose="020F0502020204030204"/>
              </a:rPr>
              <a:t/>
            </a:r>
            <a:br>
              <a:rPr lang="en-GB" dirty="0">
                <a:cs typeface="Calibri" panose="020F0502020204030204"/>
              </a:rPr>
            </a:br>
            <a:r>
              <a:rPr lang="en-GB" dirty="0">
                <a:solidFill>
                  <a:srgbClr val="FF0000"/>
                </a:solidFill>
                <a:cs typeface="Calibri" panose="020F0502020204030204"/>
              </a:rPr>
              <a:t>Love</a:t>
            </a:r>
            <a:r>
              <a:rPr lang="en-GB" dirty="0">
                <a:cs typeface="Calibri" panose="020F0502020204030204"/>
              </a:rPr>
              <a:t/>
            </a:r>
            <a:br>
              <a:rPr lang="en-GB" dirty="0">
                <a:cs typeface="Calibri" panose="020F0502020204030204"/>
              </a:rPr>
            </a:br>
            <a:r>
              <a:rPr lang="en-GB" dirty="0">
                <a:cs typeface="Calibri" panose="020F0502020204030204"/>
              </a:rPr>
              <a:t>Joy</a:t>
            </a:r>
            <a:br>
              <a:rPr lang="en-GB" dirty="0">
                <a:cs typeface="Calibri" panose="020F0502020204030204"/>
              </a:rPr>
            </a:br>
            <a:r>
              <a:rPr lang="en-GB" dirty="0">
                <a:solidFill>
                  <a:srgbClr val="FF0000"/>
                </a:solidFill>
                <a:cs typeface="Calibri" panose="020F0502020204030204"/>
              </a:rPr>
              <a:t>Kindness</a:t>
            </a:r>
            <a:r>
              <a:rPr lang="en-GB" dirty="0">
                <a:cs typeface="Calibri" panose="020F0502020204030204"/>
              </a:rPr>
              <a:t/>
            </a:r>
            <a:br>
              <a:rPr lang="en-GB" dirty="0">
                <a:cs typeface="Calibri" panose="020F0502020204030204"/>
              </a:rPr>
            </a:br>
            <a:r>
              <a:rPr lang="en-GB" dirty="0">
                <a:cs typeface="Calibri" panose="020F0502020204030204"/>
              </a:rPr>
              <a:t>Patience</a:t>
            </a:r>
            <a:br>
              <a:rPr lang="en-GB" dirty="0">
                <a:cs typeface="Calibri" panose="020F0502020204030204"/>
              </a:rPr>
            </a:br>
            <a:r>
              <a:rPr lang="en-GB" dirty="0">
                <a:solidFill>
                  <a:srgbClr val="FF0000"/>
                </a:solidFill>
                <a:cs typeface="Calibri" panose="020F0502020204030204"/>
              </a:rPr>
              <a:t>Goodness </a:t>
            </a:r>
            <a:r>
              <a:rPr lang="en-GB" dirty="0">
                <a:cs typeface="Calibri" panose="020F0502020204030204"/>
              </a:rPr>
              <a:t/>
            </a:r>
            <a:br>
              <a:rPr lang="en-GB" dirty="0">
                <a:cs typeface="Calibri" panose="020F0502020204030204"/>
              </a:rPr>
            </a:br>
            <a:r>
              <a:rPr lang="en-GB" dirty="0">
                <a:solidFill>
                  <a:srgbClr val="FF0000"/>
                </a:solidFill>
                <a:cs typeface="Calibri" panose="020F0502020204030204"/>
              </a:rPr>
              <a:t>Faithfulness</a:t>
            </a:r>
            <a:r>
              <a:rPr lang="en-GB" dirty="0">
                <a:cs typeface="Calibri" panose="020F0502020204030204"/>
              </a:rPr>
              <a:t/>
            </a:r>
            <a:br>
              <a:rPr lang="en-GB" dirty="0">
                <a:cs typeface="Calibri" panose="020F0502020204030204"/>
              </a:rPr>
            </a:br>
            <a:r>
              <a:rPr lang="en-GB" dirty="0">
                <a:cs typeface="Calibri" panose="020F0502020204030204"/>
              </a:rPr>
              <a:t>Peace</a:t>
            </a:r>
            <a:br>
              <a:rPr lang="en-GB" dirty="0">
                <a:cs typeface="Calibri" panose="020F0502020204030204"/>
              </a:rPr>
            </a:br>
            <a:endParaRPr lang="en-GB" dirty="0"/>
          </a:p>
        </p:txBody>
      </p:sp>
    </p:spTree>
    <p:extLst>
      <p:ext uri="{BB962C8B-B14F-4D97-AF65-F5344CB8AC3E}">
        <p14:creationId xmlns:p14="http://schemas.microsoft.com/office/powerpoint/2010/main" val="2369157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1217A308-65C1-4FFB-AE50-A800C0F5CD8B}"/>
              </a:ext>
            </a:extLst>
          </p:cNvPr>
          <p:cNvSpPr>
            <a:spLocks noGrp="1" noRot="1" noChangeArrowheads="1"/>
          </p:cNvSpPr>
          <p:nvPr>
            <p:ph type="body" idx="1"/>
          </p:nvPr>
        </p:nvSpPr>
        <p:spPr>
          <a:xfrm>
            <a:off x="457200" y="404813"/>
            <a:ext cx="8229600" cy="5721350"/>
          </a:xfrm>
        </p:spPr>
        <p:txBody>
          <a:bodyPr/>
          <a:lstStyle/>
          <a:p>
            <a:r>
              <a:rPr lang="en-GB" altLang="en-US" dirty="0"/>
              <a:t>St. Francis loved all creatures. All the animals and birds obeyed him.</a:t>
            </a:r>
          </a:p>
        </p:txBody>
      </p:sp>
      <p:pic>
        <p:nvPicPr>
          <p:cNvPr id="5125" name="Picture 5" descr="8x10-StFrancis-Corgi-Pem-new">
            <a:extLst>
              <a:ext uri="{FF2B5EF4-FFF2-40B4-BE49-F238E27FC236}">
                <a16:creationId xmlns:a16="http://schemas.microsoft.com/office/drawing/2014/main" id="{4DA8B1A2-B5C1-4E03-B8FD-15637FF07C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1484313"/>
            <a:ext cx="65532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0604DCFD-6DA8-48AB-8F70-FD097E2A5076}"/>
              </a:ext>
            </a:extLst>
          </p:cNvPr>
          <p:cNvSpPr>
            <a:spLocks noGrp="1" noRot="1" noChangeArrowheads="1"/>
          </p:cNvSpPr>
          <p:nvPr>
            <p:ph type="body" idx="1"/>
          </p:nvPr>
        </p:nvSpPr>
        <p:spPr>
          <a:xfrm>
            <a:off x="395288" y="188913"/>
            <a:ext cx="8450262" cy="6335712"/>
          </a:xfrm>
        </p:spPr>
        <p:txBody>
          <a:bodyPr/>
          <a:lstStyle/>
          <a:p>
            <a:pPr>
              <a:lnSpc>
                <a:spcPct val="80000"/>
              </a:lnSpc>
              <a:buFont typeface="Wingdings" panose="05000000000000000000" pitchFamily="2" charset="2"/>
              <a:buNone/>
            </a:pPr>
            <a:r>
              <a:rPr lang="en-GB" altLang="en-US" sz="2800" dirty="0"/>
              <a:t> </a:t>
            </a:r>
            <a:r>
              <a:rPr lang="en-GB" altLang="en-US" sz="2800" dirty="0" smtClean="0"/>
              <a:t>  Lord</a:t>
            </a:r>
            <a:r>
              <a:rPr lang="en-GB" altLang="en-US" sz="2800" dirty="0"/>
              <a:t>, make me an instrument of your Peace!</a:t>
            </a:r>
            <a:br>
              <a:rPr lang="en-GB" altLang="en-US" sz="2800" dirty="0"/>
            </a:br>
            <a:r>
              <a:rPr lang="en-GB" altLang="en-US" sz="2800" dirty="0"/>
              <a:t>Where there is hatred, let me sow love;</a:t>
            </a:r>
            <a:br>
              <a:rPr lang="en-GB" altLang="en-US" sz="2800" dirty="0"/>
            </a:br>
            <a:r>
              <a:rPr lang="en-GB" altLang="en-US" sz="2800" dirty="0"/>
              <a:t>Where there is injury, pardon;</a:t>
            </a:r>
            <a:br>
              <a:rPr lang="en-GB" altLang="en-US" sz="2800" dirty="0"/>
            </a:br>
            <a:r>
              <a:rPr lang="en-GB" altLang="en-US" sz="2800" dirty="0"/>
              <a:t>Where there is doubt, faith; </a:t>
            </a:r>
            <a:br>
              <a:rPr lang="en-GB" altLang="en-US" sz="2800" dirty="0"/>
            </a:br>
            <a:r>
              <a:rPr lang="en-GB" altLang="en-US" sz="2800" dirty="0"/>
              <a:t>Where there is despair, hope; </a:t>
            </a:r>
            <a:br>
              <a:rPr lang="en-GB" altLang="en-US" sz="2800" dirty="0"/>
            </a:br>
            <a:r>
              <a:rPr lang="en-GB" altLang="en-US" sz="2800" dirty="0"/>
              <a:t>Where there is darkness, light, and </a:t>
            </a:r>
            <a:br>
              <a:rPr lang="en-GB" altLang="en-US" sz="2800" dirty="0"/>
            </a:br>
            <a:r>
              <a:rPr lang="en-GB" altLang="en-US" sz="2800" dirty="0"/>
              <a:t>Where there is </a:t>
            </a:r>
            <a:r>
              <a:rPr lang="en-GB" altLang="en-US" sz="2800" dirty="0" smtClean="0"/>
              <a:t>sadness, </a:t>
            </a:r>
            <a:r>
              <a:rPr lang="en-GB" altLang="en-US" sz="2800" dirty="0"/>
              <a:t>joy. </a:t>
            </a:r>
            <a:br>
              <a:rPr lang="en-GB" altLang="en-US" sz="2800" dirty="0"/>
            </a:br>
            <a:r>
              <a:rPr lang="en-GB" altLang="en-US" sz="2800" dirty="0"/>
              <a:t/>
            </a:r>
            <a:br>
              <a:rPr lang="en-GB" altLang="en-US" sz="2800" dirty="0"/>
            </a:br>
            <a:endParaRPr lang="en-GB" altLang="en-US" sz="2800" dirty="0"/>
          </a:p>
          <a:p>
            <a:pPr>
              <a:lnSpc>
                <a:spcPct val="80000"/>
              </a:lnSpc>
              <a:buFont typeface="Wingdings" panose="05000000000000000000" pitchFamily="2" charset="2"/>
              <a:buNone/>
            </a:pPr>
            <a:r>
              <a:rPr lang="en-GB" altLang="en-US" sz="2800" dirty="0" smtClean="0"/>
              <a:t>   O Divine </a:t>
            </a:r>
            <a:r>
              <a:rPr lang="en-GB" altLang="en-US" sz="2800" dirty="0"/>
              <a:t>Master, grant that I may not </a:t>
            </a:r>
            <a:br>
              <a:rPr lang="en-GB" altLang="en-US" sz="2800" dirty="0"/>
            </a:br>
            <a:r>
              <a:rPr lang="en-GB" altLang="en-US" sz="2800" dirty="0"/>
              <a:t>so much seek to be consoled as to console; </a:t>
            </a:r>
            <a:br>
              <a:rPr lang="en-GB" altLang="en-US" sz="2800" dirty="0"/>
            </a:br>
            <a:r>
              <a:rPr lang="en-GB" altLang="en-US" sz="2800" dirty="0"/>
              <a:t>To be understood as to understand; </a:t>
            </a:r>
          </a:p>
          <a:p>
            <a:pPr>
              <a:lnSpc>
                <a:spcPct val="80000"/>
              </a:lnSpc>
              <a:buFont typeface="Wingdings" panose="05000000000000000000" pitchFamily="2" charset="2"/>
              <a:buNone/>
            </a:pPr>
            <a:r>
              <a:rPr lang="en-GB" altLang="en-US" sz="2800" dirty="0"/>
              <a:t>	To be loved as to love; </a:t>
            </a:r>
          </a:p>
          <a:p>
            <a:pPr>
              <a:lnSpc>
                <a:spcPct val="80000"/>
              </a:lnSpc>
              <a:buFont typeface="Wingdings" panose="05000000000000000000" pitchFamily="2" charset="2"/>
              <a:buNone/>
            </a:pPr>
            <a:r>
              <a:rPr lang="en-GB" altLang="en-US" sz="2800" dirty="0"/>
              <a:t>	For it is in giving that we receive; </a:t>
            </a:r>
            <a:br>
              <a:rPr lang="en-GB" altLang="en-US" sz="2800" dirty="0"/>
            </a:br>
            <a:r>
              <a:rPr lang="en-GB" altLang="en-US" sz="2800" dirty="0"/>
              <a:t>It is in pardoning that we are pardoned; </a:t>
            </a:r>
            <a:br>
              <a:rPr lang="en-GB" altLang="en-US" sz="2800" dirty="0"/>
            </a:br>
            <a:r>
              <a:rPr lang="en-GB" altLang="en-US" sz="2800" dirty="0" smtClean="0"/>
              <a:t>and </a:t>
            </a:r>
            <a:r>
              <a:rPr lang="en-GB" altLang="en-US" sz="2800" dirty="0"/>
              <a:t>it is in dying that we are born to Eternal Life</a:t>
            </a:r>
            <a:r>
              <a:rPr lang="en-GB" altLang="en-US" sz="2800" dirty="0" smtClean="0"/>
              <a:t>.“</a:t>
            </a:r>
          </a:p>
          <a:p>
            <a:pPr>
              <a:lnSpc>
                <a:spcPct val="80000"/>
              </a:lnSpc>
              <a:buFont typeface="Wingdings" panose="05000000000000000000" pitchFamily="2" charset="2"/>
              <a:buNone/>
            </a:pPr>
            <a:r>
              <a:rPr lang="en-GB" altLang="en-US" sz="2800" dirty="0" smtClean="0"/>
              <a:t>   Amen </a:t>
            </a:r>
            <a:endParaRPr lang="en-GB" alt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Prayer becomes a Song! </a:t>
            </a:r>
            <a:endParaRPr lang="en-GB" dirty="0"/>
          </a:p>
        </p:txBody>
      </p:sp>
      <p:sp>
        <p:nvSpPr>
          <p:cNvPr id="3" name="Content Placeholder 2"/>
          <p:cNvSpPr>
            <a:spLocks noGrp="1"/>
          </p:cNvSpPr>
          <p:nvPr>
            <p:ph idx="1"/>
          </p:nvPr>
        </p:nvSpPr>
        <p:spPr>
          <a:xfrm>
            <a:off x="835025" y="1844824"/>
            <a:ext cx="8007350" cy="4191000"/>
          </a:xfrm>
        </p:spPr>
        <p:txBody>
          <a:bodyPr/>
          <a:lstStyle/>
          <a:p>
            <a:r>
              <a:rPr lang="en-US" dirty="0">
                <a:effectLst/>
              </a:rPr>
              <a:t>Hymn – Make Me A Channel of Your Peace:</a:t>
            </a:r>
            <a:endParaRPr lang="en-GB" dirty="0">
              <a:effectLst/>
            </a:endParaRPr>
          </a:p>
          <a:p>
            <a:r>
              <a:rPr lang="en-GB" u="sng" dirty="0">
                <a:effectLst/>
                <a:hlinkClick r:id="rId2"/>
              </a:rPr>
              <a:t>https://www.youtube.com/watch?v=ihhvm6eLWZI</a:t>
            </a:r>
            <a:endParaRPr lang="en-GB" dirty="0">
              <a:effectLst/>
            </a:endParaRPr>
          </a:p>
          <a:p>
            <a:r>
              <a:rPr lang="en-US" dirty="0">
                <a:effectLst/>
              </a:rPr>
              <a:t> </a:t>
            </a:r>
            <a:endParaRPr lang="en-GB" dirty="0">
              <a:effectLst/>
            </a:endParaRPr>
          </a:p>
          <a:p>
            <a:endParaRPr lang="en-GB" dirty="0"/>
          </a:p>
        </p:txBody>
      </p:sp>
    </p:spTree>
    <p:extLst>
      <p:ext uri="{BB962C8B-B14F-4D97-AF65-F5344CB8AC3E}">
        <p14:creationId xmlns:p14="http://schemas.microsoft.com/office/powerpoint/2010/main" val="3317198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645618" cy="1387624"/>
          </a:xfrm>
        </p:spPr>
        <p:txBody>
          <a:bodyPr/>
          <a:lstStyle/>
          <a:p>
            <a:r>
              <a:rPr lang="en-GB" sz="1800" dirty="0" smtClean="0">
                <a:solidFill>
                  <a:srgbClr val="FFC000"/>
                </a:solidFill>
              </a:rPr>
              <a:t>What </a:t>
            </a:r>
            <a:r>
              <a:rPr lang="en-GB" sz="1800" dirty="0">
                <a:solidFill>
                  <a:srgbClr val="FFC000"/>
                </a:solidFill>
              </a:rPr>
              <a:t>Does This Mean For Our </a:t>
            </a:r>
            <a:r>
              <a:rPr lang="en-GB" sz="1800" dirty="0" smtClean="0">
                <a:solidFill>
                  <a:srgbClr val="FFC000"/>
                </a:solidFill>
              </a:rPr>
              <a:t>School Community? </a:t>
            </a:r>
            <a:endParaRPr lang="en-GB" sz="1800" dirty="0">
              <a:solidFill>
                <a:srgbClr val="FFC000"/>
              </a:solidFill>
            </a:endParaRPr>
          </a:p>
        </p:txBody>
      </p:sp>
      <p:sp>
        <p:nvSpPr>
          <p:cNvPr id="3" name="Content Placeholder 2"/>
          <p:cNvSpPr>
            <a:spLocks noGrp="1"/>
          </p:cNvSpPr>
          <p:nvPr>
            <p:ph idx="1"/>
          </p:nvPr>
        </p:nvSpPr>
        <p:spPr/>
        <p:txBody>
          <a:bodyPr/>
          <a:lstStyle/>
          <a:p>
            <a:pPr marL="0" indent="0">
              <a:buNone/>
            </a:pPr>
            <a:r>
              <a:rPr lang="en-GB" dirty="0" smtClean="0">
                <a:solidFill>
                  <a:srgbClr val="FFC000"/>
                </a:solidFill>
              </a:rPr>
              <a:t>A Community of Hope</a:t>
            </a:r>
          </a:p>
          <a:p>
            <a:pPr marL="0" indent="0">
              <a:buNone/>
            </a:pPr>
            <a:r>
              <a:rPr lang="en-GB" dirty="0" smtClean="0"/>
              <a:t>Let’s do all we can to </a:t>
            </a:r>
          </a:p>
          <a:p>
            <a:pPr>
              <a:buFontTx/>
              <a:buChar char="-"/>
            </a:pPr>
            <a:r>
              <a:rPr lang="en-GB" dirty="0" smtClean="0"/>
              <a:t>Bring Joy </a:t>
            </a:r>
          </a:p>
          <a:p>
            <a:pPr>
              <a:buFontTx/>
              <a:buChar char="-"/>
            </a:pPr>
            <a:r>
              <a:rPr lang="en-GB" dirty="0" smtClean="0"/>
              <a:t>Forgive </a:t>
            </a:r>
          </a:p>
          <a:p>
            <a:pPr>
              <a:buFontTx/>
              <a:buChar char="-"/>
            </a:pPr>
            <a:r>
              <a:rPr lang="en-GB" dirty="0" smtClean="0"/>
              <a:t>Have Faith </a:t>
            </a:r>
          </a:p>
          <a:p>
            <a:pPr>
              <a:buFontTx/>
              <a:buChar char="-"/>
            </a:pPr>
            <a:r>
              <a:rPr lang="en-GB" dirty="0" smtClean="0"/>
              <a:t>Console</a:t>
            </a:r>
          </a:p>
          <a:p>
            <a:pPr>
              <a:buFontTx/>
              <a:buChar char="-"/>
            </a:pPr>
            <a:r>
              <a:rPr lang="en-GB" dirty="0" smtClean="0"/>
              <a:t>Show Love</a:t>
            </a:r>
            <a:endParaRPr lang="en-GB" dirty="0"/>
          </a:p>
        </p:txBody>
      </p:sp>
      <p:sp>
        <p:nvSpPr>
          <p:cNvPr id="4" name="Text Placeholder 3"/>
          <p:cNvSpPr>
            <a:spLocks noGrp="1"/>
          </p:cNvSpPr>
          <p:nvPr>
            <p:ph type="body" sz="half" idx="2"/>
          </p:nvPr>
        </p:nvSpPr>
        <p:spPr>
          <a:xfrm>
            <a:off x="539552" y="2057400"/>
            <a:ext cx="2949575" cy="3811588"/>
          </a:xfrm>
        </p:spPr>
        <p:txBody>
          <a:bodyPr/>
          <a:lstStyle/>
          <a:p>
            <a:r>
              <a:rPr lang="en-GB" sz="2800" b="1" dirty="0">
                <a:effectLst/>
              </a:rPr>
              <a:t>‘Inspired to be the best we can be, through the love of Jesus Christ</a:t>
            </a:r>
            <a:r>
              <a:rPr lang="en-GB" sz="2800" b="1" dirty="0" smtClean="0">
                <a:effectLst/>
              </a:rPr>
              <a:t>’</a:t>
            </a:r>
          </a:p>
          <a:p>
            <a:endParaRPr lang="en-GB" b="1" dirty="0">
              <a:effectLst/>
            </a:endParaRPr>
          </a:p>
          <a:p>
            <a:endParaRPr lang="en-GB" dirty="0">
              <a:effectLst/>
            </a:endParaRP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4432631"/>
            <a:ext cx="4876800" cy="2400300"/>
          </a:xfrm>
          <a:prstGeom prst="rect">
            <a:avLst/>
          </a:prstGeom>
        </p:spPr>
      </p:pic>
    </p:spTree>
    <p:extLst>
      <p:ext uri="{BB962C8B-B14F-4D97-AF65-F5344CB8AC3E}">
        <p14:creationId xmlns:p14="http://schemas.microsoft.com/office/powerpoint/2010/main" val="2061406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Glass Layers">
  <a:themeElements>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959</TotalTime>
  <Words>332</Words>
  <Application>Microsoft Office PowerPoint</Application>
  <PresentationFormat>On-screen Show (4:3)</PresentationFormat>
  <Paragraphs>46</Paragraphs>
  <Slides>13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Calibri Light</vt:lpstr>
      <vt:lpstr>Times New Roman</vt:lpstr>
      <vt:lpstr>Wingdings</vt:lpstr>
      <vt:lpstr>Glass Layers</vt:lpstr>
      <vt:lpstr>St Francis of Assisi</vt:lpstr>
      <vt:lpstr>PowerPoint Presentation</vt:lpstr>
      <vt:lpstr>PowerPoint Presentation</vt:lpstr>
      <vt:lpstr>PowerPoint Presentation</vt:lpstr>
      <vt:lpstr>PowerPoint Presentation</vt:lpstr>
      <vt:lpstr>PowerPoint Presentation</vt:lpstr>
      <vt:lpstr>PowerPoint Presentation</vt:lpstr>
      <vt:lpstr>Prayer becomes a Song! </vt:lpstr>
      <vt:lpstr>What Does This Mean For Our School Community? </vt:lpstr>
      <vt:lpstr>PowerPoint Presentation</vt:lpstr>
      <vt:lpstr>PowerPoint Presentation</vt:lpstr>
      <vt:lpstr>A Community of Hope </vt:lpstr>
      <vt:lpstr>Let’s Pray  Father,  Thank you that in a world of despair, You are our Hope.  In a world of darkness, You are our Light.  In a world of sorrow, You are our joy.  Help us to share the Hope of our hearts with one another.  Enable us to give Hope to others through Your work amongst us.  We ask this in Jesus’ name,  Amen </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Francis of Assisi</dc:title>
  <dc:creator>aalcock</dc:creator>
  <cp:lastModifiedBy>Jo Buckle</cp:lastModifiedBy>
  <cp:revision>17</cp:revision>
  <dcterms:created xsi:type="dcterms:W3CDTF">2008-02-20T13:51:19Z</dcterms:created>
  <dcterms:modified xsi:type="dcterms:W3CDTF">2021-02-02T15:13:17Z</dcterms:modified>
</cp:coreProperties>
</file>