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58" r:id="rId7"/>
    <p:sldId id="260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1463040"/>
            <a:ext cx="8078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Refugees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2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56" y="247426"/>
            <a:ext cx="479563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need:</a:t>
            </a:r>
          </a:p>
          <a:p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and food</a:t>
            </a:r>
          </a:p>
          <a:p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Firewood and sleeping 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bags to keep warm</a:t>
            </a:r>
          </a:p>
          <a:p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Toys</a:t>
            </a:r>
          </a:p>
          <a:p>
            <a:endParaRPr lang="en-GB" dirty="0"/>
          </a:p>
        </p:txBody>
      </p:sp>
      <p:pic>
        <p:nvPicPr>
          <p:cNvPr id="8194" name="Picture 2" descr="http://www.channelnewsasia.com/blob/2093100/1441120990000/germany-migrant-food-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25" y="0"/>
            <a:ext cx="3755109" cy="21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db.rferl.org/216572E1-038C-4CB0-A49C-4B03852A3B2B_mw1024_s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31" y="2218939"/>
            <a:ext cx="3992682" cy="22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Migrants and refugees near Croatian border"/>
          <p:cNvSpPr>
            <a:spLocks noChangeAspect="1" noChangeArrowheads="1"/>
          </p:cNvSpPr>
          <p:nvPr/>
        </p:nvSpPr>
        <p:spPr bwMode="auto">
          <a:xfrm>
            <a:off x="155575" y="-144462"/>
            <a:ext cx="262729" cy="26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10" name="Picture 18" descr="http://static1.squarespace.com/static/545d219be4b079130f42a75c/562a37c1e4b0571626c8ba7a/562a37eae4b0e4a43216f0ee/1445607615775/_70A48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87" y="2218939"/>
            <a:ext cx="3367144" cy="22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static.independent.co.uk/s3fs-public/styles/story_large/public/thumbnails/image/2015/09/01/16/Refugees-Muni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08" y="4501033"/>
            <a:ext cx="3087445" cy="23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0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avethechildren.ca/image/children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58" y="1161826"/>
            <a:ext cx="4550485" cy="455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264" y="124300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baseline="30000" dirty="0" smtClean="0">
                <a:latin typeface="Arial" panose="020B0604020202020204" pitchFamily="34" charset="0"/>
              </a:rPr>
              <a:t>‘</a:t>
            </a:r>
            <a:r>
              <a:rPr lang="en-GB" sz="2000" b="1" baseline="30000" dirty="0">
                <a:latin typeface="Arial" panose="020B0604020202020204" pitchFamily="34" charset="0"/>
              </a:rPr>
              <a:t> </a:t>
            </a:r>
            <a:r>
              <a:rPr lang="en-GB" sz="2000" dirty="0" smtClean="0">
                <a:latin typeface="Helvetica Neue"/>
              </a:rPr>
              <a:t>I </a:t>
            </a:r>
            <a:r>
              <a:rPr lang="en-GB" sz="2000" dirty="0">
                <a:latin typeface="Helvetica Neue"/>
              </a:rPr>
              <a:t>was hungry, and you gave me food. I was thirsty, and you gave me something to drink. I was alone and away from home, and you invited me into your house. </a:t>
            </a:r>
            <a:r>
              <a:rPr lang="en-GB" sz="2000" b="1" baseline="30000" dirty="0">
                <a:latin typeface="Arial" panose="020B0604020202020204" pitchFamily="34" charset="0"/>
              </a:rPr>
              <a:t> </a:t>
            </a:r>
            <a:r>
              <a:rPr lang="en-GB" sz="2000" dirty="0">
                <a:latin typeface="Helvetica Neue"/>
              </a:rPr>
              <a:t>I was without clothes, and you gave me something to wear. I was sick, and you cared for me. I was in prison, and you visited me.’</a:t>
            </a:r>
          </a:p>
          <a:p>
            <a:r>
              <a:rPr lang="en-GB" sz="2000" b="1" baseline="30000" dirty="0">
                <a:latin typeface="Arial" panose="020B0604020202020204" pitchFamily="34" charset="0"/>
              </a:rPr>
              <a:t> </a:t>
            </a:r>
            <a:r>
              <a:rPr lang="en-GB" sz="2000" dirty="0">
                <a:latin typeface="Helvetica Neue"/>
              </a:rPr>
              <a:t>“Then the good people will answer, ‘Lord, when did we see you hungry and give you food? When did we see you thirsty and give you something to </a:t>
            </a:r>
            <a:r>
              <a:rPr lang="en-GB" sz="2000" dirty="0" smtClean="0">
                <a:latin typeface="Helvetica Neue"/>
              </a:rPr>
              <a:t>drink?</a:t>
            </a:r>
            <a:r>
              <a:rPr lang="en-GB" sz="2000" b="1" baseline="30000" dirty="0">
                <a:latin typeface="Arial" panose="020B0604020202020204" pitchFamily="34" charset="0"/>
              </a:rPr>
              <a:t> </a:t>
            </a:r>
            <a:r>
              <a:rPr lang="en-GB" sz="2000" dirty="0">
                <a:latin typeface="Helvetica Neue"/>
              </a:rPr>
              <a:t>When did we see you alone and away from home and invite you into our house? When did we see you without clothes and give you something to </a:t>
            </a:r>
            <a:r>
              <a:rPr lang="en-GB" sz="2000" dirty="0" smtClean="0">
                <a:latin typeface="Helvetica Neue"/>
              </a:rPr>
              <a:t>wear?</a:t>
            </a:r>
            <a:r>
              <a:rPr lang="en-GB" sz="2000" b="1" baseline="30000" dirty="0">
                <a:latin typeface="Arial" panose="020B0604020202020204" pitchFamily="34" charset="0"/>
              </a:rPr>
              <a:t> </a:t>
            </a:r>
            <a:r>
              <a:rPr lang="en-GB" sz="2000" dirty="0">
                <a:latin typeface="Helvetica Neue"/>
              </a:rPr>
              <a:t>When did we see you sick or in prison and care for you?’</a:t>
            </a:r>
          </a:p>
          <a:p>
            <a:r>
              <a:rPr lang="en-GB" sz="2000" dirty="0" smtClean="0">
                <a:latin typeface="Helvetica Neue"/>
              </a:rPr>
              <a:t> </a:t>
            </a:r>
            <a:r>
              <a:rPr lang="en-GB" sz="2000" dirty="0">
                <a:latin typeface="Helvetica Neue"/>
              </a:rPr>
              <a:t>‘I tell you the truth. Anything you did for any of my people here, you also did for me.’</a:t>
            </a:r>
            <a:endParaRPr lang="en-GB" sz="2000" b="0" i="0" dirty="0">
              <a:effectLst/>
              <a:latin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64" y="13984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wants us to look after refugees, he said</a:t>
            </a:r>
            <a:r>
              <a:rPr lang="en-GB" dirty="0" smtClean="0"/>
              <a:t>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06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Vision </a:t>
            </a:r>
            <a:r>
              <a:rPr lang="en-GB" smtClean="0"/>
              <a:t>– ‘Community of Hope’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5783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221" y="441064"/>
            <a:ext cx="95205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do?</a:t>
            </a:r>
          </a:p>
          <a:p>
            <a:endParaRPr lang="en-GB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have a good attitude to refugees and want to help them.  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do things to raise money for them. 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give food and clothes to collections for them.  </a:t>
            </a: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 that when we care for people in need it is as if we are caring for him.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493" y="1129553"/>
            <a:ext cx="90041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  <a:p>
            <a:endParaRPr lang="en-GB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Jesus, thank you for our homes and this safe country that we live  in.  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us to remember the children who don’t have nice homes and a safe country and who have travelled a long way to find a new place to live. 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help us to look after them and help our leaders find them somewhere to live. 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Amen</a:t>
            </a:r>
          </a:p>
        </p:txBody>
      </p:sp>
    </p:spTree>
    <p:extLst>
      <p:ext uri="{BB962C8B-B14F-4D97-AF65-F5344CB8AC3E}">
        <p14:creationId xmlns:p14="http://schemas.microsoft.com/office/powerpoint/2010/main" val="293217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896" y="656217"/>
            <a:ext cx="80036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refugee is someone who has to leave their home and country and find somewhere new to live.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worldvision.org/sites/default/files/images/media/Syria-FAQs-refugees-header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73" y="3281445"/>
            <a:ext cx="9336536" cy="34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rouble in sy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35" y="1389530"/>
            <a:ext cx="7277419" cy="4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" y="1389530"/>
            <a:ext cx="33779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have to leave a country called Syria because there is fighting there and their homes have been destroyed.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9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ationofchange.org/2015/wp-content/uploads/i-kFZp9ZR-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6" y="96818"/>
            <a:ext cx="7909624" cy="52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637" y="5432612"/>
            <a:ext cx="20106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have to leave their homes quickly and are not able to take 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with them.  They will probably never go back to their homes.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6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69" y="1183341"/>
            <a:ext cx="11418510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for a moment about what it is like for these children;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hink about your home and answer these questions:</a:t>
            </a:r>
          </a:p>
          <a:p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it be like to have to leave your home quickly?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one special thing would you take with you?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miss?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feel if you knew you would never see your home 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9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 showing the journey of Ahmed, Latifa and their three young 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99" y="145862"/>
            <a:ext cx="7448206" cy="65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96" y="145862"/>
            <a:ext cx="42385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way people travel to get away from Syria and get to Germany. 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route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1815 miles, a very long way.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 see England? 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people carry on travelling to get to England because they want to live here.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8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ravelling from sy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3225"/>
            <a:ext cx="5236496" cy="30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walking  from sy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http://i.dailymail.co.uk/i/pix/2015/09/14/22/2C50842B00000578-3234458-image-a-47_1442267686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66" y="160338"/>
            <a:ext cx="4459456" cy="29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brookings.edu/~/media/research/images/s/su%20sz/syrian_refugees009/syrian_refugees009_16x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70" y="3551810"/>
            <a:ext cx="4597798" cy="25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428" y="3182478"/>
            <a:ext cx="421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travel on small overcrowded boats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34748" y="3224535"/>
            <a:ext cx="392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walk for miles and miles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45105" y="6280681"/>
            <a:ext cx="515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try to ride in lorries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75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490" y="118334"/>
            <a:ext cx="113815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they arrive in a safe country such as Germany or England they stay in a special camp with lots of other refugees.  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stay in the camp until the people in charge of the country can find them a house to live in.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cdn.thedailybeast.com/content/dailybeast/articles/2013/06/12/it-s-about-time-united-nations-plans-refugee-camps-for-syrians-in-lebanon/jcr:content/image.crop.800.500.jpg/45701985.cac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77" y="2180437"/>
            <a:ext cx="7272169" cy="45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3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821" y="519265"/>
            <a:ext cx="11091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a child living in a refugee camp would need?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like to give a little girl or boy living in a camp?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rescue.org/sites/default/files/Duhok-Domiz%20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79" y="1714817"/>
            <a:ext cx="7546900" cy="50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0923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109</TotalTime>
  <Words>436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Corbel</vt:lpstr>
      <vt:lpstr>Helvetica Neue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Vision – ‘Community of Hope’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dawnmccann</dc:creator>
  <cp:lastModifiedBy>Jo Buckle</cp:lastModifiedBy>
  <cp:revision>12</cp:revision>
  <dcterms:created xsi:type="dcterms:W3CDTF">2016-01-25T15:40:45Z</dcterms:created>
  <dcterms:modified xsi:type="dcterms:W3CDTF">2021-06-16T12:11:21Z</dcterms:modified>
</cp:coreProperties>
</file>